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8" r:id="rId2"/>
    <p:sldId id="269" r:id="rId3"/>
    <p:sldId id="270" r:id="rId4"/>
    <p:sldId id="272" r:id="rId5"/>
    <p:sldId id="273" r:id="rId6"/>
    <p:sldId id="276" r:id="rId7"/>
    <p:sldId id="274" r:id="rId8"/>
    <p:sldId id="275" r:id="rId9"/>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tin.dragne" initials="c" lastIdx="4" clrIdx="0">
    <p:extLst>
      <p:ext uri="{19B8F6BF-5375-455C-9EA6-DF929625EA0E}">
        <p15:presenceInfo xmlns="" xmlns:p15="http://schemas.microsoft.com/office/powerpoint/2012/main" userId="S-1-5-21-3048853270-2157241324-869001692-10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42" autoAdjust="0"/>
    <p:restoredTop sz="79532" autoAdjust="0"/>
  </p:normalViewPr>
  <p:slideViewPr>
    <p:cSldViewPr snapToGrid="0">
      <p:cViewPr>
        <p:scale>
          <a:sx n="100" d="100"/>
          <a:sy n="100" d="100"/>
        </p:scale>
        <p:origin x="-1116" y="84"/>
      </p:cViewPr>
      <p:guideLst>
        <p:guide orient="horz" pos="2160"/>
        <p:guide pos="3840"/>
      </p:guideLst>
    </p:cSldViewPr>
  </p:slideViewPr>
  <p:notesTextViewPr>
    <p:cViewPr>
      <p:scale>
        <a:sx n="1" d="1"/>
        <a:sy n="1" d="1"/>
      </p:scale>
      <p:origin x="0" y="0"/>
    </p:cViewPr>
  </p:notesTextViewPr>
  <p:notesViewPr>
    <p:cSldViewPr snapToGrid="0">
      <p:cViewPr varScale="1">
        <p:scale>
          <a:sx n="80" d="100"/>
          <a:sy n="80" d="100"/>
        </p:scale>
        <p:origin x="4002"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DC543CB-9CA5-46B8-8290-45D5D5547114}"/>
              </a:ext>
            </a:extLst>
          </p:cNvPr>
          <p:cNvSpPr>
            <a:spLocks noGrp="1"/>
          </p:cNvSpPr>
          <p:nvPr>
            <p:ph type="hdr" sz="quarter"/>
          </p:nvPr>
        </p:nvSpPr>
        <p:spPr>
          <a:xfrm>
            <a:off x="1" y="0"/>
            <a:ext cx="4302231" cy="34106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ADC7F069-9098-4333-8774-4E509659539F}"/>
              </a:ext>
            </a:extLst>
          </p:cNvPr>
          <p:cNvSpPr>
            <a:spLocks noGrp="1"/>
          </p:cNvSpPr>
          <p:nvPr>
            <p:ph type="dt" sz="quarter" idx="1"/>
          </p:nvPr>
        </p:nvSpPr>
        <p:spPr>
          <a:xfrm>
            <a:off x="5623698" y="0"/>
            <a:ext cx="4302231" cy="341065"/>
          </a:xfrm>
          <a:prstGeom prst="rect">
            <a:avLst/>
          </a:prstGeom>
        </p:spPr>
        <p:txBody>
          <a:bodyPr vert="horz" lIns="91440" tIns="45720" rIns="91440" bIns="45720" rtlCol="0"/>
          <a:lstStyle>
            <a:lvl1pPr algn="r">
              <a:defRPr sz="1200"/>
            </a:lvl1pPr>
          </a:lstStyle>
          <a:p>
            <a:fld id="{B20E46A2-939E-4A56-AA6D-852A78605DEC}" type="datetimeFigureOut">
              <a:rPr lang="en-US" smtClean="0"/>
              <a:pPr/>
              <a:t>2/2/2021</a:t>
            </a:fld>
            <a:endParaRPr lang="en-US"/>
          </a:p>
        </p:txBody>
      </p:sp>
      <p:sp>
        <p:nvSpPr>
          <p:cNvPr id="4" name="Footer Placeholder 3">
            <a:extLst>
              <a:ext uri="{FF2B5EF4-FFF2-40B4-BE49-F238E27FC236}">
                <a16:creationId xmlns="" xmlns:a16="http://schemas.microsoft.com/office/drawing/2014/main" id="{F75D27E8-7192-476D-8E60-F1B75C81A2F0}"/>
              </a:ext>
            </a:extLst>
          </p:cNvPr>
          <p:cNvSpPr>
            <a:spLocks noGrp="1"/>
          </p:cNvSpPr>
          <p:nvPr>
            <p:ph type="ftr" sz="quarter" idx="2"/>
          </p:nvPr>
        </p:nvSpPr>
        <p:spPr>
          <a:xfrm>
            <a:off x="1" y="6456613"/>
            <a:ext cx="4302231" cy="3410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318BB8A8-BA41-4C97-A2CF-A6B67B4AB902}"/>
              </a:ext>
            </a:extLst>
          </p:cNvPr>
          <p:cNvSpPr>
            <a:spLocks noGrp="1"/>
          </p:cNvSpPr>
          <p:nvPr>
            <p:ph type="sldNum" sz="quarter" idx="3"/>
          </p:nvPr>
        </p:nvSpPr>
        <p:spPr>
          <a:xfrm>
            <a:off x="5623698" y="6456613"/>
            <a:ext cx="4302231" cy="341064"/>
          </a:xfrm>
          <a:prstGeom prst="rect">
            <a:avLst/>
          </a:prstGeom>
        </p:spPr>
        <p:txBody>
          <a:bodyPr vert="horz" lIns="91440" tIns="45720" rIns="91440" bIns="45720" rtlCol="0" anchor="b"/>
          <a:lstStyle>
            <a:lvl1pPr algn="r">
              <a:defRPr sz="1200"/>
            </a:lvl1pPr>
          </a:lstStyle>
          <a:p>
            <a:fld id="{09789564-CC40-423F-B237-05855A11469A}" type="slidenum">
              <a:rPr lang="en-US" smtClean="0"/>
              <a:pPr/>
              <a:t>‹#›</a:t>
            </a:fld>
            <a:endParaRPr lang="en-US"/>
          </a:p>
        </p:txBody>
      </p:sp>
    </p:spTree>
    <p:extLst>
      <p:ext uri="{BB962C8B-B14F-4D97-AF65-F5344CB8AC3E}">
        <p14:creationId xmlns="" xmlns:p14="http://schemas.microsoft.com/office/powerpoint/2010/main" val="172110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410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3698" y="0"/>
            <a:ext cx="4302231" cy="341065"/>
          </a:xfrm>
          <a:prstGeom prst="rect">
            <a:avLst/>
          </a:prstGeom>
        </p:spPr>
        <p:txBody>
          <a:bodyPr vert="horz" lIns="91440" tIns="45720" rIns="91440" bIns="45720" rtlCol="0"/>
          <a:lstStyle>
            <a:lvl1pPr algn="r">
              <a:defRPr sz="1200"/>
            </a:lvl1pPr>
          </a:lstStyle>
          <a:p>
            <a:fld id="{1F8178B2-CE76-4C93-A104-60D91B5CACCF}" type="datetimeFigureOut">
              <a:rPr lang="en-US" smtClean="0"/>
              <a:pPr/>
              <a:t>2/2/2021</a:t>
            </a:fld>
            <a:endParaRPr lang="en-US"/>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456613"/>
            <a:ext cx="4302231" cy="3410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3698" y="6456613"/>
            <a:ext cx="4302231" cy="341064"/>
          </a:xfrm>
          <a:prstGeom prst="rect">
            <a:avLst/>
          </a:prstGeom>
        </p:spPr>
        <p:txBody>
          <a:bodyPr vert="horz" lIns="91440" tIns="45720" rIns="91440" bIns="45720" rtlCol="0" anchor="b"/>
          <a:lstStyle>
            <a:lvl1pPr algn="r">
              <a:defRPr sz="1200"/>
            </a:lvl1pPr>
          </a:lstStyle>
          <a:p>
            <a:fld id="{D1F61C05-147C-47DF-A389-6E6FB66C729D}" type="slidenum">
              <a:rPr lang="en-US" smtClean="0"/>
              <a:pPr/>
              <a:t>‹#›</a:t>
            </a:fld>
            <a:endParaRPr lang="en-US"/>
          </a:p>
        </p:txBody>
      </p:sp>
    </p:spTree>
    <p:extLst>
      <p:ext uri="{BB962C8B-B14F-4D97-AF65-F5344CB8AC3E}">
        <p14:creationId xmlns="" xmlns:p14="http://schemas.microsoft.com/office/powerpoint/2010/main" val="366468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F61C05-147C-47DF-A389-6E6FB66C729D}" type="slidenum">
              <a:rPr lang="en-US" smtClean="0"/>
              <a:pPr/>
              <a:t>1</a:t>
            </a:fld>
            <a:endParaRPr lang="en-US"/>
          </a:p>
        </p:txBody>
      </p:sp>
    </p:spTree>
    <p:extLst>
      <p:ext uri="{BB962C8B-B14F-4D97-AF65-F5344CB8AC3E}">
        <p14:creationId xmlns="" xmlns:p14="http://schemas.microsoft.com/office/powerpoint/2010/main" val="67790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F61C05-147C-47DF-A389-6E6FB66C729D}" type="slidenum">
              <a:rPr lang="en-US" smtClean="0"/>
              <a:pPr/>
              <a:t>2</a:t>
            </a:fld>
            <a:endParaRPr lang="en-US"/>
          </a:p>
        </p:txBody>
      </p:sp>
    </p:spTree>
    <p:extLst>
      <p:ext uri="{BB962C8B-B14F-4D97-AF65-F5344CB8AC3E}">
        <p14:creationId xmlns="" xmlns:p14="http://schemas.microsoft.com/office/powerpoint/2010/main" val="67790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F61C05-147C-47DF-A389-6E6FB66C729D}" type="slidenum">
              <a:rPr lang="en-US" smtClean="0"/>
              <a:pPr/>
              <a:t>3</a:t>
            </a:fld>
            <a:endParaRPr lang="en-US"/>
          </a:p>
        </p:txBody>
      </p:sp>
    </p:spTree>
    <p:extLst>
      <p:ext uri="{BB962C8B-B14F-4D97-AF65-F5344CB8AC3E}">
        <p14:creationId xmlns="" xmlns:p14="http://schemas.microsoft.com/office/powerpoint/2010/main" val="67790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F61C05-147C-47DF-A389-6E6FB66C729D}" type="slidenum">
              <a:rPr lang="en-US" smtClean="0"/>
              <a:pPr/>
              <a:t>4</a:t>
            </a:fld>
            <a:endParaRPr lang="en-US"/>
          </a:p>
        </p:txBody>
      </p:sp>
    </p:spTree>
    <p:extLst>
      <p:ext uri="{BB962C8B-B14F-4D97-AF65-F5344CB8AC3E}">
        <p14:creationId xmlns="" xmlns:p14="http://schemas.microsoft.com/office/powerpoint/2010/main" val="677907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F61C05-147C-47DF-A389-6E6FB66C729D}" type="slidenum">
              <a:rPr lang="en-US" smtClean="0"/>
              <a:pPr/>
              <a:t>5</a:t>
            </a:fld>
            <a:endParaRPr lang="en-US"/>
          </a:p>
        </p:txBody>
      </p:sp>
    </p:spTree>
    <p:extLst>
      <p:ext uri="{BB962C8B-B14F-4D97-AF65-F5344CB8AC3E}">
        <p14:creationId xmlns="" xmlns:p14="http://schemas.microsoft.com/office/powerpoint/2010/main" val="67790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F61C05-147C-47DF-A389-6E6FB66C729D}" type="slidenum">
              <a:rPr lang="en-US" smtClean="0"/>
              <a:pPr/>
              <a:t>6</a:t>
            </a:fld>
            <a:endParaRPr lang="en-US"/>
          </a:p>
        </p:txBody>
      </p:sp>
    </p:spTree>
    <p:extLst>
      <p:ext uri="{BB962C8B-B14F-4D97-AF65-F5344CB8AC3E}">
        <p14:creationId xmlns="" xmlns:p14="http://schemas.microsoft.com/office/powerpoint/2010/main" val="677907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F61C05-147C-47DF-A389-6E6FB66C729D}" type="slidenum">
              <a:rPr lang="en-US" smtClean="0"/>
              <a:pPr/>
              <a:t>7</a:t>
            </a:fld>
            <a:endParaRPr lang="en-US"/>
          </a:p>
        </p:txBody>
      </p:sp>
    </p:spTree>
    <p:extLst>
      <p:ext uri="{BB962C8B-B14F-4D97-AF65-F5344CB8AC3E}">
        <p14:creationId xmlns="" xmlns:p14="http://schemas.microsoft.com/office/powerpoint/2010/main" val="677907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D1F61C05-147C-47DF-A389-6E6FB66C729D}" type="slidenum">
              <a:rPr lang="en-US" smtClean="0"/>
              <a:pPr/>
              <a:t>8</a:t>
            </a:fld>
            <a:endParaRPr lang="en-US"/>
          </a:p>
        </p:txBody>
      </p:sp>
    </p:spTree>
    <p:extLst>
      <p:ext uri="{BB962C8B-B14F-4D97-AF65-F5344CB8AC3E}">
        <p14:creationId xmlns="" xmlns:p14="http://schemas.microsoft.com/office/powerpoint/2010/main" val="6779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FB15D5-CF58-4CF9-AB23-D899EBB20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FCE22096-8331-4731-9061-69FD10F07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BC2268E-F949-4A1A-A263-379FFEE493D4}"/>
              </a:ext>
            </a:extLst>
          </p:cNvPr>
          <p:cNvSpPr>
            <a:spLocks noGrp="1"/>
          </p:cNvSpPr>
          <p:nvPr>
            <p:ph type="dt" sz="half" idx="10"/>
          </p:nvPr>
        </p:nvSpPr>
        <p:spPr/>
        <p:txBody>
          <a:bodyPr/>
          <a:lstStyle/>
          <a:p>
            <a:fld id="{24E939C7-D80B-46CF-BC66-D3B20B0F452B}" type="datetime1">
              <a:rPr lang="en-US" smtClean="0"/>
              <a:pPr/>
              <a:t>2/2/2021</a:t>
            </a:fld>
            <a:endParaRPr lang="en-US"/>
          </a:p>
        </p:txBody>
      </p:sp>
      <p:sp>
        <p:nvSpPr>
          <p:cNvPr id="5" name="Footer Placeholder 4">
            <a:extLst>
              <a:ext uri="{FF2B5EF4-FFF2-40B4-BE49-F238E27FC236}">
                <a16:creationId xmlns="" xmlns:a16="http://schemas.microsoft.com/office/drawing/2014/main" id="{FA40491E-0DB5-4EFE-B423-AF9C46294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5D27787-8411-457A-BEC4-8053E1DFA069}"/>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17214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1A096-CEF9-462B-89CC-F6F8C01EA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DB44CD9-11A0-4578-9E7D-A1BEA6A6F9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49ED08A-DC6B-4758-B641-374A4E423D8E}"/>
              </a:ext>
            </a:extLst>
          </p:cNvPr>
          <p:cNvSpPr>
            <a:spLocks noGrp="1"/>
          </p:cNvSpPr>
          <p:nvPr>
            <p:ph type="dt" sz="half" idx="10"/>
          </p:nvPr>
        </p:nvSpPr>
        <p:spPr/>
        <p:txBody>
          <a:bodyPr/>
          <a:lstStyle/>
          <a:p>
            <a:fld id="{0DD715FF-7F58-4819-B53D-F21E8027ECEE}" type="datetime1">
              <a:rPr lang="en-US" smtClean="0"/>
              <a:pPr/>
              <a:t>2/2/2021</a:t>
            </a:fld>
            <a:endParaRPr lang="en-US"/>
          </a:p>
        </p:txBody>
      </p:sp>
      <p:sp>
        <p:nvSpPr>
          <p:cNvPr id="5" name="Footer Placeholder 4">
            <a:extLst>
              <a:ext uri="{FF2B5EF4-FFF2-40B4-BE49-F238E27FC236}">
                <a16:creationId xmlns="" xmlns:a16="http://schemas.microsoft.com/office/drawing/2014/main" id="{F31CA025-477F-41B8-8105-8AFC5FF11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81961D-CB8F-4D1B-A9B2-4A3FB8626745}"/>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282190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041EA8D-1F7B-4E09-B71F-43B8C8596D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794471F-2288-40F7-874F-097F349633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6A6119-0ED3-4DBE-8914-DD84989E9242}"/>
              </a:ext>
            </a:extLst>
          </p:cNvPr>
          <p:cNvSpPr>
            <a:spLocks noGrp="1"/>
          </p:cNvSpPr>
          <p:nvPr>
            <p:ph type="dt" sz="half" idx="10"/>
          </p:nvPr>
        </p:nvSpPr>
        <p:spPr/>
        <p:txBody>
          <a:bodyPr/>
          <a:lstStyle/>
          <a:p>
            <a:fld id="{0611FD9B-5E8D-4957-B05B-894F63027B5C}" type="datetime1">
              <a:rPr lang="en-US" smtClean="0"/>
              <a:pPr/>
              <a:t>2/2/2021</a:t>
            </a:fld>
            <a:endParaRPr lang="en-US"/>
          </a:p>
        </p:txBody>
      </p:sp>
      <p:sp>
        <p:nvSpPr>
          <p:cNvPr id="5" name="Footer Placeholder 4">
            <a:extLst>
              <a:ext uri="{FF2B5EF4-FFF2-40B4-BE49-F238E27FC236}">
                <a16:creationId xmlns="" xmlns:a16="http://schemas.microsoft.com/office/drawing/2014/main" id="{BCBEC8D0-C7FB-412B-BAF3-7C50618CD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31610B6-3F38-4C18-9E74-71D49BA97AB5}"/>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270239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5822BD-37C2-42C8-8F54-A300EE013E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A03A152-D6C8-461B-8B99-AF31A6E314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64B2910-E589-4901-8823-485D6206C554}"/>
              </a:ext>
            </a:extLst>
          </p:cNvPr>
          <p:cNvSpPr>
            <a:spLocks noGrp="1"/>
          </p:cNvSpPr>
          <p:nvPr>
            <p:ph type="dt" sz="half" idx="10"/>
          </p:nvPr>
        </p:nvSpPr>
        <p:spPr/>
        <p:txBody>
          <a:bodyPr/>
          <a:lstStyle/>
          <a:p>
            <a:fld id="{3A9EAF8A-E938-4958-A28B-145A25908320}" type="datetime1">
              <a:rPr lang="en-US" smtClean="0"/>
              <a:pPr/>
              <a:t>2/2/2021</a:t>
            </a:fld>
            <a:endParaRPr lang="en-US"/>
          </a:p>
        </p:txBody>
      </p:sp>
      <p:sp>
        <p:nvSpPr>
          <p:cNvPr id="5" name="Footer Placeholder 4">
            <a:extLst>
              <a:ext uri="{FF2B5EF4-FFF2-40B4-BE49-F238E27FC236}">
                <a16:creationId xmlns="" xmlns:a16="http://schemas.microsoft.com/office/drawing/2014/main" id="{733F53F9-888D-4258-8833-7A2BD96EA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A69167F-2C30-4F6F-82CA-A90233CCD7CB}"/>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106908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61259E-9EE5-4877-B521-028340190B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1520C387-8FF9-4621-972E-2A978E73BE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647E702-8866-4014-9B9C-52CD085E7128}"/>
              </a:ext>
            </a:extLst>
          </p:cNvPr>
          <p:cNvSpPr>
            <a:spLocks noGrp="1"/>
          </p:cNvSpPr>
          <p:nvPr>
            <p:ph type="dt" sz="half" idx="10"/>
          </p:nvPr>
        </p:nvSpPr>
        <p:spPr/>
        <p:txBody>
          <a:bodyPr/>
          <a:lstStyle/>
          <a:p>
            <a:fld id="{674A6F52-6652-471E-B726-A9D72C37B511}" type="datetime1">
              <a:rPr lang="en-US" smtClean="0"/>
              <a:pPr/>
              <a:t>2/2/2021</a:t>
            </a:fld>
            <a:endParaRPr lang="en-US"/>
          </a:p>
        </p:txBody>
      </p:sp>
      <p:sp>
        <p:nvSpPr>
          <p:cNvPr id="5" name="Footer Placeholder 4">
            <a:extLst>
              <a:ext uri="{FF2B5EF4-FFF2-40B4-BE49-F238E27FC236}">
                <a16:creationId xmlns="" xmlns:a16="http://schemas.microsoft.com/office/drawing/2014/main" id="{8C705BB8-9409-41A4-9ECE-D4AFD0291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0116695-B339-4856-B8A2-4C571A4EB9DB}"/>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294465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F7B284-A6DA-4CAF-ABCF-E3C5A1E1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A77BE5E-0120-44A4-9AE7-65812BD47B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78F07F5-D7A8-4643-A285-C6276943E8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E6F7D4C-F07F-4F8C-AEA6-DA84B4465791}"/>
              </a:ext>
            </a:extLst>
          </p:cNvPr>
          <p:cNvSpPr>
            <a:spLocks noGrp="1"/>
          </p:cNvSpPr>
          <p:nvPr>
            <p:ph type="dt" sz="half" idx="10"/>
          </p:nvPr>
        </p:nvSpPr>
        <p:spPr/>
        <p:txBody>
          <a:bodyPr/>
          <a:lstStyle/>
          <a:p>
            <a:fld id="{EEED8D2B-0D21-4E94-ADD4-F1E17EF9B1F3}" type="datetime1">
              <a:rPr lang="en-US" smtClean="0"/>
              <a:pPr/>
              <a:t>2/2/2021</a:t>
            </a:fld>
            <a:endParaRPr lang="en-US"/>
          </a:p>
        </p:txBody>
      </p:sp>
      <p:sp>
        <p:nvSpPr>
          <p:cNvPr id="6" name="Footer Placeholder 5">
            <a:extLst>
              <a:ext uri="{FF2B5EF4-FFF2-40B4-BE49-F238E27FC236}">
                <a16:creationId xmlns="" xmlns:a16="http://schemas.microsoft.com/office/drawing/2014/main" id="{FCD70227-74AC-449E-B23C-DFC8B25D40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DB73FF0-7515-46BA-95EB-FA794AD36C8B}"/>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159756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EDCC35-27FC-4546-8FB8-1DCE473B7F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7A167C9-93D6-45BB-8C08-D06DF7629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54B82B1-9082-4ADA-A38B-6B6C61E7C2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2F203E-E289-4971-900A-EC2249171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19036FE-A870-4301-AA09-B4C9AF42FE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6E2087E-4337-4464-A343-BF1164E19D78}"/>
              </a:ext>
            </a:extLst>
          </p:cNvPr>
          <p:cNvSpPr>
            <a:spLocks noGrp="1"/>
          </p:cNvSpPr>
          <p:nvPr>
            <p:ph type="dt" sz="half" idx="10"/>
          </p:nvPr>
        </p:nvSpPr>
        <p:spPr/>
        <p:txBody>
          <a:bodyPr/>
          <a:lstStyle/>
          <a:p>
            <a:fld id="{34D85836-8736-4321-AD2D-93CCE3D50615}" type="datetime1">
              <a:rPr lang="en-US" smtClean="0"/>
              <a:pPr/>
              <a:t>2/2/2021</a:t>
            </a:fld>
            <a:endParaRPr lang="en-US"/>
          </a:p>
        </p:txBody>
      </p:sp>
      <p:sp>
        <p:nvSpPr>
          <p:cNvPr id="8" name="Footer Placeholder 7">
            <a:extLst>
              <a:ext uri="{FF2B5EF4-FFF2-40B4-BE49-F238E27FC236}">
                <a16:creationId xmlns="" xmlns:a16="http://schemas.microsoft.com/office/drawing/2014/main" id="{517DDDAF-12E5-4635-A4A7-A1B381BB7B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B0F7A12-8D69-4CFE-B80E-CBA39CE180E8}"/>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414670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DE7FF-C67B-4761-B117-AD70EF771A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CD1D244-1058-4588-92CF-00EC86AFCA33}"/>
              </a:ext>
            </a:extLst>
          </p:cNvPr>
          <p:cNvSpPr>
            <a:spLocks noGrp="1"/>
          </p:cNvSpPr>
          <p:nvPr>
            <p:ph type="dt" sz="half" idx="10"/>
          </p:nvPr>
        </p:nvSpPr>
        <p:spPr/>
        <p:txBody>
          <a:bodyPr/>
          <a:lstStyle/>
          <a:p>
            <a:fld id="{AE4BB3FF-2AC2-4571-A3BB-2A23E09F9E85}" type="datetime1">
              <a:rPr lang="en-US" smtClean="0"/>
              <a:pPr/>
              <a:t>2/2/2021</a:t>
            </a:fld>
            <a:endParaRPr lang="en-US"/>
          </a:p>
        </p:txBody>
      </p:sp>
      <p:sp>
        <p:nvSpPr>
          <p:cNvPr id="4" name="Footer Placeholder 3">
            <a:extLst>
              <a:ext uri="{FF2B5EF4-FFF2-40B4-BE49-F238E27FC236}">
                <a16:creationId xmlns="" xmlns:a16="http://schemas.microsoft.com/office/drawing/2014/main" id="{33B35F08-8160-462B-AF6B-2067D0E1E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032977A-7368-41EF-9B4C-22A8BC594B6C}"/>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353543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6D5E8A-8CBB-405B-9051-9325A8B5EB1B}"/>
              </a:ext>
            </a:extLst>
          </p:cNvPr>
          <p:cNvSpPr>
            <a:spLocks noGrp="1"/>
          </p:cNvSpPr>
          <p:nvPr>
            <p:ph type="dt" sz="half" idx="10"/>
          </p:nvPr>
        </p:nvSpPr>
        <p:spPr/>
        <p:txBody>
          <a:bodyPr/>
          <a:lstStyle/>
          <a:p>
            <a:fld id="{93A94647-7A83-45AF-B809-6E95C23BA93E}" type="datetime1">
              <a:rPr lang="en-US" smtClean="0"/>
              <a:pPr/>
              <a:t>2/2/2021</a:t>
            </a:fld>
            <a:endParaRPr lang="en-US"/>
          </a:p>
        </p:txBody>
      </p:sp>
      <p:sp>
        <p:nvSpPr>
          <p:cNvPr id="3" name="Footer Placeholder 2">
            <a:extLst>
              <a:ext uri="{FF2B5EF4-FFF2-40B4-BE49-F238E27FC236}">
                <a16:creationId xmlns="" xmlns:a16="http://schemas.microsoft.com/office/drawing/2014/main" id="{0FF15127-F232-4D03-A624-D7A40D1A15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354BF74-9C00-4626-97EF-65331B787C49}"/>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421478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A139EF-B95A-4EC7-A0B7-5D1C8AFBE5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F0F7C3A-298C-43C6-99E7-39A877977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8B24792-AF37-4029-8359-B188F8687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6421B07-1691-4483-9C38-C15D2C7F3E91}"/>
              </a:ext>
            </a:extLst>
          </p:cNvPr>
          <p:cNvSpPr>
            <a:spLocks noGrp="1"/>
          </p:cNvSpPr>
          <p:nvPr>
            <p:ph type="dt" sz="half" idx="10"/>
          </p:nvPr>
        </p:nvSpPr>
        <p:spPr/>
        <p:txBody>
          <a:bodyPr/>
          <a:lstStyle/>
          <a:p>
            <a:fld id="{42D3A01F-9905-4B55-9125-7F1F02FB940C}" type="datetime1">
              <a:rPr lang="en-US" smtClean="0"/>
              <a:pPr/>
              <a:t>2/2/2021</a:t>
            </a:fld>
            <a:endParaRPr lang="en-US"/>
          </a:p>
        </p:txBody>
      </p:sp>
      <p:sp>
        <p:nvSpPr>
          <p:cNvPr id="6" name="Footer Placeholder 5">
            <a:extLst>
              <a:ext uri="{FF2B5EF4-FFF2-40B4-BE49-F238E27FC236}">
                <a16:creationId xmlns="" xmlns:a16="http://schemas.microsoft.com/office/drawing/2014/main" id="{30665C6E-19DF-458F-A7C8-FF92E17B11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D5BD036-B113-435B-8C0E-344027D04319}"/>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16436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764D8A-2A58-4415-82F7-1C7EEBF3D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633FC3F-5E25-4B17-AC13-590FCA68D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681AE39F-0614-4EA6-BBEA-7020AF358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81E2ED2-6FCA-4F21-A433-C60B41D1C69C}"/>
              </a:ext>
            </a:extLst>
          </p:cNvPr>
          <p:cNvSpPr>
            <a:spLocks noGrp="1"/>
          </p:cNvSpPr>
          <p:nvPr>
            <p:ph type="dt" sz="half" idx="10"/>
          </p:nvPr>
        </p:nvSpPr>
        <p:spPr/>
        <p:txBody>
          <a:bodyPr/>
          <a:lstStyle/>
          <a:p>
            <a:fld id="{B858630E-B0C2-45A3-A5AC-0776A5F2C407}" type="datetime1">
              <a:rPr lang="en-US" smtClean="0"/>
              <a:pPr/>
              <a:t>2/2/2021</a:t>
            </a:fld>
            <a:endParaRPr lang="en-US"/>
          </a:p>
        </p:txBody>
      </p:sp>
      <p:sp>
        <p:nvSpPr>
          <p:cNvPr id="6" name="Footer Placeholder 5">
            <a:extLst>
              <a:ext uri="{FF2B5EF4-FFF2-40B4-BE49-F238E27FC236}">
                <a16:creationId xmlns="" xmlns:a16="http://schemas.microsoft.com/office/drawing/2014/main" id="{DAB8BA07-7E0A-49D4-8C3F-70D0D196CA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B393157-C50C-4328-877C-226E549755DD}"/>
              </a:ext>
            </a:extLst>
          </p:cNvPr>
          <p:cNvSpPr>
            <a:spLocks noGrp="1"/>
          </p:cNvSpPr>
          <p:nvPr>
            <p:ph type="sldNum" sz="quarter" idx="12"/>
          </p:nvPr>
        </p:nvSpPr>
        <p:spPr/>
        <p:txBody>
          <a:body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238173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7E452C4-6713-434A-A299-4E5EF3CA3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CD313DE-37CA-4173-A309-33EDF82BF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96C6D64-CDA5-4742-926B-9B446FEF0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189EB-DC33-44EC-8AD9-920C23EE8A4F}" type="datetime1">
              <a:rPr lang="en-US" smtClean="0"/>
              <a:pPr/>
              <a:t>2/2/2021</a:t>
            </a:fld>
            <a:endParaRPr lang="en-US"/>
          </a:p>
        </p:txBody>
      </p:sp>
      <p:sp>
        <p:nvSpPr>
          <p:cNvPr id="5" name="Footer Placeholder 4">
            <a:extLst>
              <a:ext uri="{FF2B5EF4-FFF2-40B4-BE49-F238E27FC236}">
                <a16:creationId xmlns="" xmlns:a16="http://schemas.microsoft.com/office/drawing/2014/main" id="{82E1F653-FDFF-4320-85EA-75A6092BC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B201E6B-F581-4BC1-BC72-42A0F4B99E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D2693-B9CE-46D3-AF51-D0508B5740BF}" type="slidenum">
              <a:rPr lang="en-US" smtClean="0"/>
              <a:pPr/>
              <a:t>‹#›</a:t>
            </a:fld>
            <a:endParaRPr lang="en-US"/>
          </a:p>
        </p:txBody>
      </p:sp>
    </p:spTree>
    <p:extLst>
      <p:ext uri="{BB962C8B-B14F-4D97-AF65-F5344CB8AC3E}">
        <p14:creationId xmlns="" xmlns:p14="http://schemas.microsoft.com/office/powerpoint/2010/main" val="58782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finante.gov.ro/ro/acasa/proiectedigitalizare/prezentare-sipoca-739"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finante.gov.ro/ro/acasa/proiectedigitalizare/prezentare-sipoca-739"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mfinante.gov.ro/ro/acasa/proiectedigitalizare/prezentare-sipoca-739"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mfinante.gov.ro/ro/acasa/proiectedigitalizare/prezentare-sipoca-739"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mfinante.gov.ro/ro/acasa/proiectedigitalizare/prezentare-sipoca-739"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mfinante.gov.ro/ro/acasa/proiectedigitalizare/prezentare-sipoca-739"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finante.gov.ro/ro/acasa/proiectedigitalizare/prezentare-sipoca-739" TargetMode="Externa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11.png"/>
          <p:cNvPicPr>
            <a:picLocks noChangeAspect="1"/>
          </p:cNvPicPr>
          <p:nvPr/>
        </p:nvPicPr>
        <p:blipFill>
          <a:blip r:embed="rId3"/>
          <a:stretch>
            <a:fillRect/>
          </a:stretch>
        </p:blipFill>
        <p:spPr>
          <a:xfrm>
            <a:off x="0" y="1426029"/>
            <a:ext cx="12192000" cy="5421579"/>
          </a:xfrm>
          <a:prstGeom prst="rect">
            <a:avLst/>
          </a:prstGeom>
        </p:spPr>
      </p:pic>
      <p:sp>
        <p:nvSpPr>
          <p:cNvPr id="5" name="Footer Placeholder 7">
            <a:extLst>
              <a:ext uri="{FF2B5EF4-FFF2-40B4-BE49-F238E27FC236}">
                <a16:creationId xmlns="" xmlns:a16="http://schemas.microsoft.com/office/drawing/2014/main" id="{24498130-DE51-4EBE-A2CB-48F814172197}"/>
              </a:ext>
            </a:extLst>
          </p:cNvPr>
          <p:cNvSpPr>
            <a:spLocks noGrp="1"/>
          </p:cNvSpPr>
          <p:nvPr/>
        </p:nvSpPr>
        <p:spPr>
          <a:xfrm>
            <a:off x="0" y="6115367"/>
            <a:ext cx="11877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mj-lt"/>
            </a:endParaRPr>
          </a:p>
        </p:txBody>
      </p:sp>
      <p:sp>
        <p:nvSpPr>
          <p:cNvPr id="2" name="Slide Number Placeholder 1">
            <a:extLst>
              <a:ext uri="{FF2B5EF4-FFF2-40B4-BE49-F238E27FC236}">
                <a16:creationId xmlns="" xmlns:a16="http://schemas.microsoft.com/office/drawing/2014/main" id="{7E1FD372-9235-419E-9843-C5753522B77F}"/>
              </a:ext>
            </a:extLst>
          </p:cNvPr>
          <p:cNvSpPr>
            <a:spLocks noGrp="1"/>
          </p:cNvSpPr>
          <p:nvPr>
            <p:ph type="sldNum" sz="quarter" idx="12"/>
          </p:nvPr>
        </p:nvSpPr>
        <p:spPr>
          <a:xfrm>
            <a:off x="4724399" y="6415035"/>
            <a:ext cx="2743200" cy="365125"/>
          </a:xfrm>
        </p:spPr>
        <p:txBody>
          <a:bodyPr/>
          <a:lstStyle/>
          <a:p>
            <a:pPr algn="ctr"/>
            <a:r>
              <a:rPr lang="en-US" b="1" dirty="0">
                <a:solidFill>
                  <a:schemeClr val="accent5">
                    <a:lumMod val="75000"/>
                  </a:schemeClr>
                </a:solidFill>
              </a:rPr>
              <a:t>www.poca.ro</a:t>
            </a:r>
          </a:p>
        </p:txBody>
      </p:sp>
      <p:pic>
        <p:nvPicPr>
          <p:cNvPr id="1026" name="Picture 2"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40939" y="260402"/>
            <a:ext cx="9395534" cy="10068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ED7BAD6-42D7-48A2-8B63-5A85F81413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49525" y="6115367"/>
            <a:ext cx="9292949" cy="536310"/>
          </a:xfrm>
          <a:prstGeom prst="rect">
            <a:avLst/>
          </a:prstGeom>
        </p:spPr>
      </p:pic>
      <p:sp>
        <p:nvSpPr>
          <p:cNvPr id="11" name="Snip Same Side Corner Rectangle 10"/>
          <p:cNvSpPr/>
          <p:nvPr/>
        </p:nvSpPr>
        <p:spPr bwMode="auto">
          <a:xfrm>
            <a:off x="352425" y="1762125"/>
            <a:ext cx="11487150" cy="3019425"/>
          </a:xfrm>
          <a:prstGeom prst="snip2SameRect">
            <a:avLst/>
          </a:prstGeom>
          <a:gradFill>
            <a:gsLst>
              <a:gs pos="50000">
                <a:schemeClr val="accent1"/>
              </a:gs>
              <a:gs pos="21000">
                <a:srgbClr val="0070C0"/>
              </a:gs>
              <a:gs pos="38000">
                <a:srgbClr val="00B0F0"/>
              </a:gs>
              <a:gs pos="69000">
                <a:srgbClr val="0070C0"/>
              </a:gs>
              <a:gs pos="97000">
                <a:srgbClr val="0070C0"/>
              </a:gs>
            </a:gsLst>
            <a:path path="circle">
              <a:fillToRect l="100000" t="100000"/>
            </a:path>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5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effectLst/>
              <a:latin typeface="Times New Roman" pitchFamily="16" charset="0"/>
              <a:cs typeface="Segoe UI" charset="0"/>
            </a:endParaRPr>
          </a:p>
        </p:txBody>
      </p:sp>
      <p:sp>
        <p:nvSpPr>
          <p:cNvPr id="6" name="Content Placeholder 5">
            <a:extLst>
              <a:ext uri="{FF2B5EF4-FFF2-40B4-BE49-F238E27FC236}">
                <a16:creationId xmlns="" xmlns:a16="http://schemas.microsoft.com/office/drawing/2014/main" id="{410E973D-BD61-4972-BF86-FAA05A9442FB}"/>
              </a:ext>
            </a:extLst>
          </p:cNvPr>
          <p:cNvSpPr>
            <a:spLocks noGrp="1"/>
          </p:cNvSpPr>
          <p:nvPr>
            <p:ph idx="1"/>
          </p:nvPr>
        </p:nvSpPr>
        <p:spPr>
          <a:xfrm>
            <a:off x="838200" y="1508225"/>
            <a:ext cx="10515600" cy="4607142"/>
          </a:xfrm>
        </p:spPr>
        <p:txBody>
          <a:bodyPr>
            <a:normAutofit/>
          </a:bodyPr>
          <a:lstStyle/>
          <a:p>
            <a:pPr marL="0" indent="0" algn="ctr">
              <a:buNone/>
            </a:pPr>
            <a:endParaRPr lang="ro-RO" sz="2400" b="1" dirty="0">
              <a:solidFill>
                <a:schemeClr val="accent1">
                  <a:lumMod val="50000"/>
                </a:schemeClr>
              </a:solidFill>
              <a:cs typeface="Arial" panose="020B0604020202020204" pitchFamily="34" charset="0"/>
            </a:endParaRPr>
          </a:p>
          <a:p>
            <a:pPr marL="0" indent="0" algn="ctr">
              <a:buNone/>
            </a:pPr>
            <a:r>
              <a:rPr lang="en-US" sz="4000" b="1" dirty="0" err="1" smtClean="0">
                <a:solidFill>
                  <a:schemeClr val="bg1"/>
                </a:solidFill>
                <a:ea typeface="Calibri" pitchFamily="32" charset="0"/>
                <a:cs typeface="Times New Roman" pitchFamily="16" charset="0"/>
              </a:rPr>
              <a:t>Creșterea</a:t>
            </a:r>
            <a:r>
              <a:rPr lang="ro-RO" sz="4000" b="1" dirty="0" smtClean="0">
                <a:solidFill>
                  <a:schemeClr val="bg1"/>
                </a:solidFill>
                <a:ea typeface="Calibri" pitchFamily="32" charset="0"/>
                <a:cs typeface="Times New Roman" pitchFamily="16" charset="0"/>
              </a:rPr>
              <a:t> capacității administrative a MFP și a instituțiilor subordonate în vederea îmbunătățirii interacțiunii cetățenilor și mediului de afaceri pentru obținerea de servicii electronice extinse prin portalul ANAF </a:t>
            </a:r>
            <a:endParaRPr lang="ro-RO" sz="4000" b="1" dirty="0" smtClean="0">
              <a:solidFill>
                <a:schemeClr val="bg1"/>
              </a:solidFill>
              <a:cs typeface="Arial" panose="020B0604020202020204" pitchFamily="34" charset="0"/>
            </a:endParaRPr>
          </a:p>
          <a:p>
            <a:pPr marL="0" indent="0" algn="ctr">
              <a:buNone/>
            </a:pPr>
            <a:endParaRPr lang="ro-RO" dirty="0">
              <a:solidFill>
                <a:schemeClr val="bg1"/>
              </a:solidFill>
            </a:endParaRPr>
          </a:p>
          <a:p>
            <a:pPr marL="0" indent="0">
              <a:buNone/>
            </a:pPr>
            <a:r>
              <a:rPr lang="en-US" sz="2400" b="1" dirty="0">
                <a:solidFill>
                  <a:schemeClr val="bg1"/>
                </a:solidFill>
                <a:cs typeface="Arial" panose="020B0604020202020204" pitchFamily="34" charset="0"/>
              </a:rPr>
              <a:t>   </a:t>
            </a:r>
            <a:endParaRPr lang="en-US" sz="2400" b="1" dirty="0" smtClean="0">
              <a:solidFill>
                <a:schemeClr val="bg1"/>
              </a:solidFill>
            </a:endParaRPr>
          </a:p>
          <a:p>
            <a:pPr marL="0" indent="0">
              <a:buNone/>
            </a:pPr>
            <a:endParaRPr lang="en-US" dirty="0"/>
          </a:p>
        </p:txBody>
      </p:sp>
      <p:sp>
        <p:nvSpPr>
          <p:cNvPr id="13" name="Rectangle 12"/>
          <p:cNvSpPr/>
          <p:nvPr/>
        </p:nvSpPr>
        <p:spPr>
          <a:xfrm>
            <a:off x="350669" y="5501125"/>
            <a:ext cx="4726155" cy="480576"/>
          </a:xfrm>
          <a:prstGeom prst="rect">
            <a:avLst/>
          </a:prstGeom>
          <a:solidFill>
            <a:srgbClr val="0070C0"/>
          </a:solidFill>
          <a:ln>
            <a:noFill/>
          </a:ln>
          <a:scene3d>
            <a:camera prst="orthographicFront"/>
            <a:lightRig rig="threePt" dir="t"/>
          </a:scene3d>
          <a:sp3d>
            <a:bevelB/>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419101" y="5477560"/>
            <a:ext cx="4610100" cy="461665"/>
          </a:xfrm>
          <a:prstGeom prst="rect">
            <a:avLst/>
          </a:prstGeom>
        </p:spPr>
        <p:txBody>
          <a:bodyPr wrap="square">
            <a:spAutoFit/>
          </a:bodyPr>
          <a:lstStyle/>
          <a:p>
            <a:pPr algn="ctr"/>
            <a:r>
              <a:rPr lang="en-US" sz="2400" b="1" dirty="0" smtClean="0">
                <a:solidFill>
                  <a:schemeClr val="bg1"/>
                </a:solidFill>
                <a:cs typeface="Arial" panose="020B0604020202020204" pitchFamily="34" charset="0"/>
              </a:rPr>
              <a:t> </a:t>
            </a:r>
            <a:r>
              <a:rPr lang="en-US" sz="2400" b="1" dirty="0" smtClean="0">
                <a:solidFill>
                  <a:schemeClr val="bg1"/>
                </a:solidFill>
              </a:rPr>
              <a:t>Cod SIPOCA 73</a:t>
            </a:r>
            <a:r>
              <a:rPr lang="ro-RO" sz="2400" b="1" dirty="0" smtClean="0">
                <a:solidFill>
                  <a:schemeClr val="bg1"/>
                </a:solidFill>
              </a:rPr>
              <a:t>9 /</a:t>
            </a:r>
            <a:r>
              <a:rPr lang="en-US" sz="2400" b="1" dirty="0" smtClean="0">
                <a:solidFill>
                  <a:schemeClr val="bg1"/>
                </a:solidFill>
              </a:rPr>
              <a:t> SMIS 13010</a:t>
            </a:r>
            <a:r>
              <a:rPr lang="ro-RO" sz="2400" b="1" dirty="0" smtClean="0">
                <a:solidFill>
                  <a:schemeClr val="bg1"/>
                </a:solidFill>
              </a:rPr>
              <a:t>1</a:t>
            </a:r>
          </a:p>
        </p:txBody>
      </p:sp>
    </p:spTree>
    <p:extLst>
      <p:ext uri="{BB962C8B-B14F-4D97-AF65-F5344CB8AC3E}">
        <p14:creationId xmlns="" xmlns:p14="http://schemas.microsoft.com/office/powerpoint/2010/main" val="1555418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11.png"/>
          <p:cNvPicPr>
            <a:picLocks noChangeAspect="1"/>
          </p:cNvPicPr>
          <p:nvPr/>
        </p:nvPicPr>
        <p:blipFill>
          <a:blip r:embed="rId3"/>
          <a:stretch>
            <a:fillRect/>
          </a:stretch>
        </p:blipFill>
        <p:spPr>
          <a:xfrm>
            <a:off x="0" y="1433945"/>
            <a:ext cx="12192000" cy="5424054"/>
          </a:xfrm>
          <a:prstGeom prst="rect">
            <a:avLst/>
          </a:prstGeom>
        </p:spPr>
      </p:pic>
      <p:sp>
        <p:nvSpPr>
          <p:cNvPr id="5" name="Footer Placeholder 7">
            <a:extLst>
              <a:ext uri="{FF2B5EF4-FFF2-40B4-BE49-F238E27FC236}">
                <a16:creationId xmlns="" xmlns:a16="http://schemas.microsoft.com/office/drawing/2014/main" id="{24498130-DE51-4EBE-A2CB-48F814172197}"/>
              </a:ext>
            </a:extLst>
          </p:cNvPr>
          <p:cNvSpPr>
            <a:spLocks noGrp="1"/>
          </p:cNvSpPr>
          <p:nvPr/>
        </p:nvSpPr>
        <p:spPr>
          <a:xfrm>
            <a:off x="0" y="6115367"/>
            <a:ext cx="11877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mj-lt"/>
            </a:endParaRPr>
          </a:p>
        </p:txBody>
      </p:sp>
      <p:sp>
        <p:nvSpPr>
          <p:cNvPr id="2" name="Slide Number Placeholder 1">
            <a:extLst>
              <a:ext uri="{FF2B5EF4-FFF2-40B4-BE49-F238E27FC236}">
                <a16:creationId xmlns="" xmlns:a16="http://schemas.microsoft.com/office/drawing/2014/main" id="{7E1FD372-9235-419E-9843-C5753522B77F}"/>
              </a:ext>
            </a:extLst>
          </p:cNvPr>
          <p:cNvSpPr>
            <a:spLocks noGrp="1"/>
          </p:cNvSpPr>
          <p:nvPr>
            <p:ph type="sldNum" sz="quarter" idx="12"/>
          </p:nvPr>
        </p:nvSpPr>
        <p:spPr>
          <a:xfrm>
            <a:off x="4724399" y="6415035"/>
            <a:ext cx="2743200" cy="365125"/>
          </a:xfrm>
        </p:spPr>
        <p:txBody>
          <a:bodyPr/>
          <a:lstStyle/>
          <a:p>
            <a:pPr algn="ctr"/>
            <a:r>
              <a:rPr lang="en-US" b="1" dirty="0">
                <a:solidFill>
                  <a:schemeClr val="accent5">
                    <a:lumMod val="75000"/>
                  </a:schemeClr>
                </a:solidFill>
              </a:rPr>
              <a:t>www.poca.ro</a:t>
            </a:r>
          </a:p>
        </p:txBody>
      </p:sp>
      <p:pic>
        <p:nvPicPr>
          <p:cNvPr id="1026" name="Picture 2"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40939" y="260402"/>
            <a:ext cx="9395534" cy="10068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ED7BAD6-42D7-48A2-8B63-5A85F81413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49525" y="6115367"/>
            <a:ext cx="9292949" cy="536310"/>
          </a:xfrm>
          <a:prstGeom prst="rect">
            <a:avLst/>
          </a:prstGeom>
        </p:spPr>
      </p:pic>
      <p:sp>
        <p:nvSpPr>
          <p:cNvPr id="8" name="Text Box 4"/>
          <p:cNvSpPr txBox="1">
            <a:spLocks noChangeArrowheads="1"/>
          </p:cNvSpPr>
          <p:nvPr/>
        </p:nvSpPr>
        <p:spPr bwMode="auto">
          <a:xfrm>
            <a:off x="9119359" y="6309900"/>
            <a:ext cx="2722543" cy="433387"/>
          </a:xfrm>
          <a:prstGeom prst="rect">
            <a:avLst/>
          </a:prstGeom>
          <a:noFill/>
          <a:ln w="9525">
            <a:noFill/>
            <a:round/>
            <a:headEnd/>
            <a:tailEnd/>
          </a:ln>
        </p:spPr>
        <p:txBody>
          <a:bodyPr lIns="0" tIns="0" rIns="0" bIns="0"/>
          <a:lstStyle/>
          <a:p>
            <a:pP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ro-RO" sz="1400" dirty="0">
              <a:solidFill>
                <a:srgbClr val="000000"/>
              </a:solidFill>
              <a:latin typeface="Calibri" pitchFamily="32" charset="0"/>
            </a:endParaRPr>
          </a:p>
          <a:p>
            <a:pPr algn="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ro-RO" sz="1400" dirty="0" smtClean="0">
                <a:solidFill>
                  <a:srgbClr val="000000"/>
                </a:solidFill>
                <a:latin typeface="Calibri" pitchFamily="32" charset="0"/>
                <a:hlinkClick r:id="rId6"/>
              </a:rPr>
              <a:t>Prezentare SIPOCA 739 SPV/PORTAL</a:t>
            </a:r>
            <a:endParaRPr lang="ro-RO" sz="1400" dirty="0">
              <a:solidFill>
                <a:srgbClr val="000000"/>
              </a:solidFill>
              <a:latin typeface="Calibri" pitchFamily="32" charset="0"/>
              <a:hlinkClick r:id="rId6"/>
            </a:endParaRPr>
          </a:p>
        </p:txBody>
      </p:sp>
      <p:sp>
        <p:nvSpPr>
          <p:cNvPr id="11" name="Snip Same Side Corner Rectangle 10"/>
          <p:cNvSpPr/>
          <p:nvPr/>
        </p:nvSpPr>
        <p:spPr bwMode="auto">
          <a:xfrm>
            <a:off x="2475622" y="1602785"/>
            <a:ext cx="7215238" cy="1389795"/>
          </a:xfrm>
          <a:prstGeom prst="snip2SameRect">
            <a:avLst/>
          </a:prstGeom>
          <a:gradFill>
            <a:gsLst>
              <a:gs pos="50000">
                <a:srgbClr val="00B0F0"/>
              </a:gs>
              <a:gs pos="21000">
                <a:srgbClr val="0070C0"/>
              </a:gs>
              <a:gs pos="38000">
                <a:srgbClr val="00B0F0"/>
              </a:gs>
              <a:gs pos="69000">
                <a:srgbClr val="0070C0"/>
              </a:gs>
              <a:gs pos="97000">
                <a:srgbClr val="0070C0"/>
              </a:gs>
            </a:gsLst>
            <a:path path="circle">
              <a:fillToRect l="100000" t="100000"/>
            </a:path>
          </a:gradFill>
          <a:ln w="9525" cap="flat" cmpd="sng" algn="ctr">
            <a:noFill/>
            <a:prstDash val="solid"/>
            <a:round/>
            <a:headEnd type="none" w="med" len="med"/>
            <a:tailEnd type="none" w="med" len="med"/>
          </a:ln>
          <a:effectLst/>
          <a:scene3d>
            <a:camera prst="orthographicFront"/>
            <a:lightRig rig="threePt" dir="t"/>
          </a:scene3d>
          <a:sp3d>
            <a:bevelT w="101600" prst="riblet"/>
          </a:sp3d>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5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effectLst/>
              <a:latin typeface="Times New Roman" pitchFamily="16" charset="0"/>
              <a:cs typeface="Segoe UI" charset="0"/>
            </a:endParaRPr>
          </a:p>
        </p:txBody>
      </p:sp>
      <p:sp>
        <p:nvSpPr>
          <p:cNvPr id="13" name="TextBox 12"/>
          <p:cNvSpPr txBox="1"/>
          <p:nvPr/>
        </p:nvSpPr>
        <p:spPr>
          <a:xfrm>
            <a:off x="3527709" y="1808007"/>
            <a:ext cx="4857784" cy="461665"/>
          </a:xfrm>
          <a:prstGeom prst="rect">
            <a:avLst/>
          </a:prstGeom>
          <a:noFill/>
        </p:spPr>
        <p:txBody>
          <a:bodyPr wrap="square" rtlCol="0">
            <a:spAutoFit/>
          </a:bodyPr>
          <a:lstStyle/>
          <a:p>
            <a:pPr algn="ctr"/>
            <a:r>
              <a:rPr lang="ro-RO" sz="2400" b="1" dirty="0" smtClean="0">
                <a:solidFill>
                  <a:schemeClr val="bg1"/>
                </a:solidFill>
              </a:rPr>
              <a:t>VALOARE PROIECT: 23.949.126,48 LEI</a:t>
            </a:r>
            <a:endParaRPr lang="en-US" sz="2400" b="1" dirty="0">
              <a:solidFill>
                <a:schemeClr val="bg1"/>
              </a:solidFill>
            </a:endParaRPr>
          </a:p>
        </p:txBody>
      </p:sp>
      <p:sp>
        <p:nvSpPr>
          <p:cNvPr id="14" name="Rectangle 13"/>
          <p:cNvSpPr/>
          <p:nvPr/>
        </p:nvSpPr>
        <p:spPr>
          <a:xfrm>
            <a:off x="2579531" y="2149610"/>
            <a:ext cx="7219097" cy="830997"/>
          </a:xfrm>
          <a:prstGeom prst="rect">
            <a:avLst/>
          </a:prstGeom>
        </p:spPr>
        <p:txBody>
          <a:bodyPr wrap="square">
            <a:spAutoFit/>
          </a:bodyPr>
          <a:lstStyle/>
          <a:p>
            <a:r>
              <a:rPr lang="it-IT" sz="2400" dirty="0">
                <a:solidFill>
                  <a:schemeClr val="bg1"/>
                </a:solidFill>
              </a:rPr>
              <a:t>Asistenţă financiară </a:t>
            </a:r>
            <a:r>
              <a:rPr lang="it-IT" sz="2400" dirty="0" smtClean="0">
                <a:solidFill>
                  <a:schemeClr val="bg1"/>
                </a:solidFill>
              </a:rPr>
              <a:t>nerambursabilă:</a:t>
            </a:r>
            <a:r>
              <a:rPr lang="ro-RO" sz="2400" dirty="0" smtClean="0">
                <a:solidFill>
                  <a:schemeClr val="bg1"/>
                </a:solidFill>
              </a:rPr>
              <a:t> </a:t>
            </a:r>
            <a:r>
              <a:rPr lang="it-IT" sz="2400" dirty="0" smtClean="0">
                <a:solidFill>
                  <a:schemeClr val="bg1"/>
                </a:solidFill>
              </a:rPr>
              <a:t>20.133.401,56 </a:t>
            </a:r>
            <a:r>
              <a:rPr lang="it-IT" sz="2400" dirty="0">
                <a:solidFill>
                  <a:schemeClr val="bg1"/>
                </a:solidFill>
              </a:rPr>
              <a:t>lei </a:t>
            </a:r>
          </a:p>
          <a:p>
            <a:r>
              <a:rPr lang="it-IT" sz="2400" dirty="0">
                <a:solidFill>
                  <a:schemeClr val="bg1"/>
                </a:solidFill>
              </a:rPr>
              <a:t>Contribuția </a:t>
            </a:r>
            <a:r>
              <a:rPr lang="it-IT" sz="2400" dirty="0" smtClean="0">
                <a:solidFill>
                  <a:schemeClr val="bg1"/>
                </a:solidFill>
              </a:rPr>
              <a:t>proprie: </a:t>
            </a:r>
            <a:r>
              <a:rPr lang="it-IT" sz="2400" dirty="0">
                <a:solidFill>
                  <a:schemeClr val="bg1"/>
                </a:solidFill>
              </a:rPr>
              <a:t>3.835.724,92 lei</a:t>
            </a:r>
          </a:p>
        </p:txBody>
      </p:sp>
      <p:sp>
        <p:nvSpPr>
          <p:cNvPr id="17" name="Rounded Rectangle 16"/>
          <p:cNvSpPr/>
          <p:nvPr/>
        </p:nvSpPr>
        <p:spPr>
          <a:xfrm>
            <a:off x="4773328" y="3209490"/>
            <a:ext cx="264320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smtClean="0"/>
              <a:t>BENEFICIARI</a:t>
            </a:r>
            <a:endParaRPr lang="ro-RO" sz="2400" b="1" dirty="0"/>
          </a:p>
        </p:txBody>
      </p:sp>
      <p:grpSp>
        <p:nvGrpSpPr>
          <p:cNvPr id="18" name="Group 17"/>
          <p:cNvGrpSpPr/>
          <p:nvPr/>
        </p:nvGrpSpPr>
        <p:grpSpPr>
          <a:xfrm>
            <a:off x="1036470" y="4091424"/>
            <a:ext cx="2714644" cy="1412338"/>
            <a:chOff x="-547609" y="2210164"/>
            <a:chExt cx="3110429" cy="1555214"/>
          </a:xfrm>
          <a:scene3d>
            <a:camera prst="orthographicFront"/>
            <a:lightRig rig="threePt" dir="t"/>
          </a:scene3d>
        </p:grpSpPr>
        <p:sp>
          <p:nvSpPr>
            <p:cNvPr id="19" name="Rectangle 18"/>
            <p:cNvSpPr/>
            <p:nvPr/>
          </p:nvSpPr>
          <p:spPr>
            <a:xfrm>
              <a:off x="-547609" y="2210164"/>
              <a:ext cx="3110429" cy="1555214"/>
            </a:xfrm>
            <a:prstGeom prst="rect">
              <a:avLst/>
            </a:prstGeom>
            <a:solidFill>
              <a:srgbClr val="0070C0"/>
            </a:solidFill>
            <a:ln>
              <a:noFill/>
            </a:ln>
            <a:sp3d>
              <a:bevelT w="165100" prst="coolSlant"/>
              <a:bevelB/>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Rectangle 19"/>
            <p:cNvSpPr/>
            <p:nvPr/>
          </p:nvSpPr>
          <p:spPr>
            <a:xfrm>
              <a:off x="-547609" y="2210164"/>
              <a:ext cx="3110429" cy="15552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2100" kern="1200" dirty="0" smtClean="0"/>
                <a:t>C</a:t>
              </a:r>
              <a:r>
                <a:rPr lang="it-IT" sz="2100" kern="1200" dirty="0" smtClean="0"/>
                <a:t>etățeni și societăți comerciale</a:t>
              </a:r>
              <a:endParaRPr lang="ro-RO" sz="2100" kern="1200" dirty="0" smtClean="0"/>
            </a:p>
            <a:p>
              <a:pPr lvl="0" algn="ctr" defTabSz="800100">
                <a:lnSpc>
                  <a:spcPct val="90000"/>
                </a:lnSpc>
                <a:spcBef>
                  <a:spcPct val="0"/>
                </a:spcBef>
                <a:spcAft>
                  <a:spcPct val="35000"/>
                </a:spcAft>
              </a:pPr>
              <a:r>
                <a:rPr lang="ro-RO" sz="2100" kern="1200" dirty="0" smtClean="0"/>
                <a:t>-</a:t>
              </a:r>
              <a:r>
                <a:rPr lang="it-IT" sz="2100" kern="1200" dirty="0" smtClean="0"/>
                <a:t> cca. 3 milioane</a:t>
              </a:r>
              <a:endParaRPr lang="en-US" sz="2100" kern="1200" dirty="0"/>
            </a:p>
          </p:txBody>
        </p:sp>
      </p:grpSp>
      <p:sp>
        <p:nvSpPr>
          <p:cNvPr id="21" name="Rectangle 20"/>
          <p:cNvSpPr/>
          <p:nvPr/>
        </p:nvSpPr>
        <p:spPr>
          <a:xfrm>
            <a:off x="4557714" y="4112206"/>
            <a:ext cx="3089993" cy="1412338"/>
          </a:xfrm>
          <a:prstGeom prst="rect">
            <a:avLst/>
          </a:prstGeom>
          <a:solidFill>
            <a:srgbClr val="0070C0"/>
          </a:solidFill>
          <a:ln>
            <a:noFill/>
          </a:ln>
          <a:scene3d>
            <a:camera prst="orthographicFront"/>
            <a:lightRig rig="threePt" dir="t"/>
          </a:scene3d>
          <a:sp3d>
            <a:bevelT w="165100" prst="coolSlant"/>
            <a:bevelB/>
          </a:sp3d>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23" name="Group 22"/>
          <p:cNvGrpSpPr/>
          <p:nvPr/>
        </p:nvGrpSpPr>
        <p:grpSpPr>
          <a:xfrm>
            <a:off x="8421006" y="4098350"/>
            <a:ext cx="2714644" cy="1412338"/>
            <a:chOff x="-547609" y="2210164"/>
            <a:chExt cx="3110429" cy="1555214"/>
          </a:xfrm>
          <a:scene3d>
            <a:camera prst="orthographicFront"/>
            <a:lightRig rig="threePt" dir="t"/>
          </a:scene3d>
        </p:grpSpPr>
        <p:sp>
          <p:nvSpPr>
            <p:cNvPr id="24" name="Rectangle 23"/>
            <p:cNvSpPr/>
            <p:nvPr/>
          </p:nvSpPr>
          <p:spPr>
            <a:xfrm>
              <a:off x="-547609" y="2210164"/>
              <a:ext cx="3110429" cy="1555214"/>
            </a:xfrm>
            <a:prstGeom prst="rect">
              <a:avLst/>
            </a:prstGeom>
            <a:solidFill>
              <a:srgbClr val="0070C0"/>
            </a:solidFill>
            <a:ln>
              <a:noFill/>
            </a:ln>
            <a:sp3d>
              <a:bevelT w="165100" prst="coolSlant"/>
              <a:bevelB/>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Rectangle 24"/>
            <p:cNvSpPr/>
            <p:nvPr/>
          </p:nvSpPr>
          <p:spPr>
            <a:xfrm>
              <a:off x="-547609" y="2210164"/>
              <a:ext cx="3110429" cy="15552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2100" dirty="0" smtClean="0"/>
                <a:t>Instituții publice și entități private</a:t>
              </a:r>
              <a:endParaRPr lang="ro-RO" sz="2100" kern="1200" dirty="0" smtClean="0"/>
            </a:p>
            <a:p>
              <a:pPr lvl="0" algn="ctr" defTabSz="800100">
                <a:lnSpc>
                  <a:spcPct val="90000"/>
                </a:lnSpc>
                <a:spcBef>
                  <a:spcPct val="0"/>
                </a:spcBef>
                <a:spcAft>
                  <a:spcPct val="35000"/>
                </a:spcAft>
              </a:pPr>
              <a:r>
                <a:rPr lang="ro-RO" sz="2100" kern="1200" dirty="0" smtClean="0"/>
                <a:t>-</a:t>
              </a:r>
              <a:r>
                <a:rPr lang="it-IT" sz="2100" kern="1200" dirty="0" smtClean="0"/>
                <a:t> cca. </a:t>
              </a:r>
              <a:r>
                <a:rPr lang="ro-RO" sz="2100" kern="1200" dirty="0" smtClean="0"/>
                <a:t>20.000</a:t>
              </a:r>
              <a:endParaRPr lang="en-US" sz="2100" kern="1200" dirty="0"/>
            </a:p>
          </p:txBody>
        </p:sp>
      </p:grpSp>
      <p:sp>
        <p:nvSpPr>
          <p:cNvPr id="26" name="Rectangle 25"/>
          <p:cNvSpPr/>
          <p:nvPr/>
        </p:nvSpPr>
        <p:spPr>
          <a:xfrm>
            <a:off x="4473287" y="4265473"/>
            <a:ext cx="3164029" cy="1061829"/>
          </a:xfrm>
          <a:prstGeom prst="rect">
            <a:avLst/>
          </a:prstGeom>
        </p:spPr>
        <p:txBody>
          <a:bodyPr wrap="square">
            <a:spAutoFit/>
          </a:bodyPr>
          <a:lstStyle/>
          <a:p>
            <a:pPr lvl="0" algn="ctr"/>
            <a:r>
              <a:rPr lang="ro-RO" sz="2100" dirty="0">
                <a:solidFill>
                  <a:schemeClr val="bg1"/>
                </a:solidFill>
              </a:rPr>
              <a:t>Utilizatori interni </a:t>
            </a:r>
            <a:r>
              <a:rPr lang="ro-RO" sz="2100" dirty="0" smtClean="0">
                <a:solidFill>
                  <a:schemeClr val="bg1"/>
                </a:solidFill>
              </a:rPr>
              <a:t>MF </a:t>
            </a:r>
            <a:r>
              <a:rPr lang="ro-RO" sz="2100" dirty="0">
                <a:solidFill>
                  <a:schemeClr val="bg1"/>
                </a:solidFill>
              </a:rPr>
              <a:t>şi ai instituţiilor din subordine</a:t>
            </a:r>
          </a:p>
          <a:p>
            <a:pPr lvl="0" algn="ctr"/>
            <a:r>
              <a:rPr lang="ro-RO" sz="2100" dirty="0">
                <a:solidFill>
                  <a:schemeClr val="bg1"/>
                </a:solidFill>
              </a:rPr>
              <a:t>- cca. 30.000</a:t>
            </a:r>
            <a:endParaRPr lang="en-US" sz="2100" dirty="0">
              <a:solidFill>
                <a:schemeClr val="bg1"/>
              </a:solidFill>
            </a:endParaRPr>
          </a:p>
        </p:txBody>
      </p:sp>
    </p:spTree>
    <p:extLst>
      <p:ext uri="{BB962C8B-B14F-4D97-AF65-F5344CB8AC3E}">
        <p14:creationId xmlns="" xmlns:p14="http://schemas.microsoft.com/office/powerpoint/2010/main" val="1555418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11.png"/>
          <p:cNvPicPr>
            <a:picLocks noChangeAspect="1"/>
          </p:cNvPicPr>
          <p:nvPr/>
        </p:nvPicPr>
        <p:blipFill>
          <a:blip r:embed="rId3"/>
          <a:stretch>
            <a:fillRect/>
          </a:stretch>
        </p:blipFill>
        <p:spPr>
          <a:xfrm>
            <a:off x="0" y="1433945"/>
            <a:ext cx="12192000" cy="5424054"/>
          </a:xfrm>
          <a:prstGeom prst="rect">
            <a:avLst/>
          </a:prstGeom>
        </p:spPr>
      </p:pic>
      <p:sp>
        <p:nvSpPr>
          <p:cNvPr id="5" name="Footer Placeholder 7">
            <a:extLst>
              <a:ext uri="{FF2B5EF4-FFF2-40B4-BE49-F238E27FC236}">
                <a16:creationId xmlns="" xmlns:a16="http://schemas.microsoft.com/office/drawing/2014/main" id="{24498130-DE51-4EBE-A2CB-48F814172197}"/>
              </a:ext>
            </a:extLst>
          </p:cNvPr>
          <p:cNvSpPr>
            <a:spLocks noGrp="1"/>
          </p:cNvSpPr>
          <p:nvPr/>
        </p:nvSpPr>
        <p:spPr>
          <a:xfrm>
            <a:off x="0" y="6115367"/>
            <a:ext cx="11877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mj-lt"/>
            </a:endParaRPr>
          </a:p>
        </p:txBody>
      </p:sp>
      <p:sp>
        <p:nvSpPr>
          <p:cNvPr id="2" name="Slide Number Placeholder 1">
            <a:extLst>
              <a:ext uri="{FF2B5EF4-FFF2-40B4-BE49-F238E27FC236}">
                <a16:creationId xmlns="" xmlns:a16="http://schemas.microsoft.com/office/drawing/2014/main" id="{7E1FD372-9235-419E-9843-C5753522B77F}"/>
              </a:ext>
            </a:extLst>
          </p:cNvPr>
          <p:cNvSpPr>
            <a:spLocks noGrp="1"/>
          </p:cNvSpPr>
          <p:nvPr>
            <p:ph type="sldNum" sz="quarter" idx="12"/>
          </p:nvPr>
        </p:nvSpPr>
        <p:spPr>
          <a:xfrm>
            <a:off x="4724399" y="6415035"/>
            <a:ext cx="2743200" cy="365125"/>
          </a:xfrm>
        </p:spPr>
        <p:txBody>
          <a:bodyPr/>
          <a:lstStyle/>
          <a:p>
            <a:pPr algn="ctr"/>
            <a:r>
              <a:rPr lang="en-US" b="1" dirty="0">
                <a:solidFill>
                  <a:schemeClr val="accent5">
                    <a:lumMod val="75000"/>
                  </a:schemeClr>
                </a:solidFill>
              </a:rPr>
              <a:t>www.poca.ro</a:t>
            </a:r>
          </a:p>
        </p:txBody>
      </p:sp>
      <p:pic>
        <p:nvPicPr>
          <p:cNvPr id="1026" name="Picture 2"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40939" y="260402"/>
            <a:ext cx="9395534" cy="10068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ED7BAD6-42D7-48A2-8B63-5A85F81413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49525" y="6115367"/>
            <a:ext cx="9292949" cy="536310"/>
          </a:xfrm>
          <a:prstGeom prst="rect">
            <a:avLst/>
          </a:prstGeom>
        </p:spPr>
      </p:pic>
      <p:sp>
        <p:nvSpPr>
          <p:cNvPr id="8" name="Text Box 4"/>
          <p:cNvSpPr txBox="1">
            <a:spLocks noChangeArrowheads="1"/>
          </p:cNvSpPr>
          <p:nvPr/>
        </p:nvSpPr>
        <p:spPr bwMode="auto">
          <a:xfrm>
            <a:off x="9119359" y="6309900"/>
            <a:ext cx="2722543" cy="433387"/>
          </a:xfrm>
          <a:prstGeom prst="rect">
            <a:avLst/>
          </a:prstGeom>
          <a:noFill/>
          <a:ln w="9525">
            <a:noFill/>
            <a:round/>
            <a:headEnd/>
            <a:tailEnd/>
          </a:ln>
        </p:spPr>
        <p:txBody>
          <a:bodyPr lIns="0" tIns="0" rIns="0" bIns="0"/>
          <a:lstStyle/>
          <a:p>
            <a:pP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ro-RO" sz="1400" dirty="0">
              <a:solidFill>
                <a:srgbClr val="000000"/>
              </a:solidFill>
              <a:latin typeface="Calibri" pitchFamily="32" charset="0"/>
            </a:endParaRPr>
          </a:p>
          <a:p>
            <a:pPr algn="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ro-RO" sz="1400" dirty="0" smtClean="0">
                <a:solidFill>
                  <a:srgbClr val="000000"/>
                </a:solidFill>
                <a:latin typeface="Calibri" pitchFamily="32" charset="0"/>
                <a:hlinkClick r:id="rId6"/>
              </a:rPr>
              <a:t>Prezentare SIPOCA 739 SPV/PORTAL</a:t>
            </a:r>
            <a:endParaRPr lang="ro-RO" sz="1400" dirty="0">
              <a:solidFill>
                <a:srgbClr val="000000"/>
              </a:solidFill>
              <a:latin typeface="Calibri" pitchFamily="32" charset="0"/>
              <a:hlinkClick r:id="rId6"/>
            </a:endParaRPr>
          </a:p>
        </p:txBody>
      </p:sp>
      <p:sp>
        <p:nvSpPr>
          <p:cNvPr id="22" name="Snip Same Side Corner Rectangle 21"/>
          <p:cNvSpPr/>
          <p:nvPr/>
        </p:nvSpPr>
        <p:spPr bwMode="auto">
          <a:xfrm>
            <a:off x="5008418" y="1594559"/>
            <a:ext cx="1880774" cy="472366"/>
          </a:xfrm>
          <a:prstGeom prst="snip2SameRect">
            <a:avLst/>
          </a:prstGeom>
          <a:gradFill>
            <a:gsLst>
              <a:gs pos="50000">
                <a:srgbClr val="00B0F0"/>
              </a:gs>
              <a:gs pos="21000">
                <a:srgbClr val="0070C0"/>
              </a:gs>
              <a:gs pos="38000">
                <a:srgbClr val="00B0F0"/>
              </a:gs>
              <a:gs pos="69000">
                <a:srgbClr val="0070C0"/>
              </a:gs>
              <a:gs pos="97000">
                <a:srgbClr val="0070C0"/>
              </a:gs>
            </a:gsLst>
            <a:path path="circle">
              <a:fillToRect l="100000" t="100000"/>
            </a:path>
          </a:gradFill>
          <a:ln w="9525" cap="flat" cmpd="sng" algn="ctr">
            <a:noFill/>
            <a:prstDash val="solid"/>
            <a:round/>
            <a:headEnd type="none" w="med" len="med"/>
            <a:tailEnd type="none" w="med" len="med"/>
          </a:ln>
          <a:effectLst/>
          <a:scene3d>
            <a:camera prst="orthographicFront"/>
            <a:lightRig rig="threePt" dir="t"/>
          </a:scene3d>
          <a:sp3d>
            <a:bevelT w="101600" prst="riblet"/>
          </a:sp3d>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5000"/>
              </a:lnSpc>
              <a:spcBef>
                <a:spcPct val="0"/>
              </a:spcBef>
              <a:spcAft>
                <a:spcPct val="0"/>
              </a:spcAft>
              <a:buClr>
                <a:srgbClr val="000000"/>
              </a:buClr>
              <a:buSzPct val="100000"/>
              <a:buFont typeface="Times New Roman" pitchFamily="16" charset="0"/>
              <a:buNone/>
              <a:tabLst/>
            </a:pPr>
            <a:r>
              <a:rPr kumimoji="0" lang="ro-RO" sz="2400" b="1" i="0" u="none" strike="noStrike" cap="none" normalizeH="0" baseline="0" dirty="0" smtClean="0">
                <a:ln>
                  <a:noFill/>
                </a:ln>
                <a:solidFill>
                  <a:schemeClr val="bg1"/>
                </a:solidFill>
                <a:effectLst/>
                <a:cs typeface="Segoe UI" charset="0"/>
              </a:rPr>
              <a:t>OBIECTIVE</a:t>
            </a:r>
            <a:endParaRPr kumimoji="0" lang="en-US" sz="2400" b="1" i="0" u="none" strike="noStrike" cap="none" normalizeH="0" baseline="0" dirty="0" smtClean="0">
              <a:ln>
                <a:noFill/>
              </a:ln>
              <a:solidFill>
                <a:schemeClr val="bg1"/>
              </a:solidFill>
              <a:effectLst/>
              <a:cs typeface="Segoe UI" charset="0"/>
            </a:endParaRPr>
          </a:p>
        </p:txBody>
      </p:sp>
      <p:sp>
        <p:nvSpPr>
          <p:cNvPr id="23" name="Snip Same Side Corner Rectangle 22"/>
          <p:cNvSpPr/>
          <p:nvPr/>
        </p:nvSpPr>
        <p:spPr bwMode="auto">
          <a:xfrm>
            <a:off x="228601" y="2163466"/>
            <a:ext cx="11706224" cy="779759"/>
          </a:xfrm>
          <a:prstGeom prst="snip2SameRect">
            <a:avLst/>
          </a:prstGeom>
          <a:gradFill>
            <a:gsLst>
              <a:gs pos="50000">
                <a:srgbClr val="00B0F0"/>
              </a:gs>
              <a:gs pos="21000">
                <a:srgbClr val="0070C0"/>
              </a:gs>
              <a:gs pos="38000">
                <a:srgbClr val="00B0F0"/>
              </a:gs>
              <a:gs pos="69000">
                <a:srgbClr val="0070C0"/>
              </a:gs>
              <a:gs pos="97000">
                <a:srgbClr val="0070C0"/>
              </a:gs>
            </a:gsLst>
            <a:path path="circle">
              <a:fillToRect l="100000" t="100000"/>
            </a:path>
          </a:gradFill>
          <a:ln w="9525" cap="flat" cmpd="sng" algn="ctr">
            <a:noFill/>
            <a:prstDash val="solid"/>
            <a:round/>
            <a:headEnd type="none" w="med" len="med"/>
            <a:tailEnd type="none" w="med" len="med"/>
          </a:ln>
          <a:effectLst/>
          <a:scene3d>
            <a:camera prst="orthographicFront"/>
            <a:lightRig rig="threePt" dir="t"/>
          </a:scene3d>
          <a:sp3d>
            <a:bevelT w="101600" prst="riblet"/>
          </a:sp3d>
        </p:spPr>
        <p:txBody>
          <a:bodyPr vert="horz" wrap="square" lIns="91440" tIns="45720" rIns="91440" bIns="45720" numCol="1" rtlCol="0" anchor="t" anchorCtr="0" compatLnSpc="1">
            <a:prstTxWarp prst="textNoShape">
              <a:avLst/>
            </a:prstTxWarp>
          </a:bodyPr>
          <a:lstStyle/>
          <a:p>
            <a:pPr algn="just"/>
            <a:r>
              <a:rPr lang="ro-RO" sz="2100" b="1" dirty="0" smtClean="0">
                <a:solidFill>
                  <a:schemeClr val="bg1"/>
                </a:solidFill>
              </a:rPr>
              <a:t>Optimizarea și simplificarea serviciilor aferente obligațiilor fiscale și nefiscale și plății taxelor oferite în cadrul Spațiului Privat Virtual (SPV) prin portalul ANAF prin:</a:t>
            </a:r>
            <a:endParaRPr lang="ro-RO" sz="2100" b="1" dirty="0">
              <a:solidFill>
                <a:schemeClr val="bg1"/>
              </a:solidFill>
            </a:endParaRPr>
          </a:p>
        </p:txBody>
      </p:sp>
      <p:sp>
        <p:nvSpPr>
          <p:cNvPr id="31" name="Rectangle 30"/>
          <p:cNvSpPr/>
          <p:nvPr/>
        </p:nvSpPr>
        <p:spPr>
          <a:xfrm>
            <a:off x="3605645" y="4233007"/>
            <a:ext cx="2581649" cy="153456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Trebuchet MS" panose="020B0603020202020204" pitchFamily="34" charset="0"/>
            </a:endParaRPr>
          </a:p>
        </p:txBody>
      </p:sp>
      <p:grpSp>
        <p:nvGrpSpPr>
          <p:cNvPr id="33" name="Group 32"/>
          <p:cNvGrpSpPr/>
          <p:nvPr/>
        </p:nvGrpSpPr>
        <p:grpSpPr>
          <a:xfrm>
            <a:off x="209550" y="2647946"/>
            <a:ext cx="11763376" cy="3486153"/>
            <a:chOff x="7687759" y="2211923"/>
            <a:chExt cx="3110429" cy="1778413"/>
          </a:xfrm>
          <a:scene3d>
            <a:camera prst="orthographicFront"/>
            <a:lightRig rig="threePt" dir="t"/>
          </a:scene3d>
        </p:grpSpPr>
        <p:sp>
          <p:nvSpPr>
            <p:cNvPr id="34" name="Rectangle 33"/>
            <p:cNvSpPr/>
            <p:nvPr/>
          </p:nvSpPr>
          <p:spPr>
            <a:xfrm>
              <a:off x="7687759" y="2435122"/>
              <a:ext cx="3110429" cy="1555214"/>
            </a:xfrm>
            <a:prstGeom prst="rect">
              <a:avLst/>
            </a:prstGeom>
            <a:solidFill>
              <a:srgbClr val="0070C0"/>
            </a:solidFill>
            <a:ln>
              <a:noFill/>
            </a:ln>
            <a:sp3d>
              <a:bevelT w="165100" prst="coolSlant"/>
              <a:bevelB/>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5" name="Rectangle 34"/>
            <p:cNvSpPr/>
            <p:nvPr/>
          </p:nvSpPr>
          <p:spPr>
            <a:xfrm>
              <a:off x="7687759" y="2211923"/>
              <a:ext cx="3110429" cy="155521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Trebuchet MS" panose="020B0603020202020204" pitchFamily="34" charset="0"/>
              </a:endParaRPr>
            </a:p>
          </p:txBody>
        </p:sp>
      </p:grpSp>
      <p:sp>
        <p:nvSpPr>
          <p:cNvPr id="28" name="Rectangle 27"/>
          <p:cNvSpPr/>
          <p:nvPr/>
        </p:nvSpPr>
        <p:spPr>
          <a:xfrm>
            <a:off x="257175" y="3195280"/>
            <a:ext cx="11610975" cy="3879973"/>
          </a:xfrm>
          <a:prstGeom prst="rect">
            <a:avLst/>
          </a:prstGeom>
        </p:spPr>
        <p:txBody>
          <a:bodyPr wrap="square">
            <a:spAutoFit/>
          </a:bodyPr>
          <a:lstStyle/>
          <a:p>
            <a:pPr algn="just">
              <a:lnSpc>
                <a:spcPct val="102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dirty="0" smtClean="0">
                <a:solidFill>
                  <a:schemeClr val="bg1"/>
                </a:solidFill>
              </a:rPr>
              <a:t>modernizarea </a:t>
            </a:r>
            <a:r>
              <a:rPr lang="ro-RO" sz="2100" dirty="0" smtClean="0">
                <a:solidFill>
                  <a:schemeClr val="bg1"/>
                </a:solidFill>
              </a:rPr>
              <a:t>portalului ANAF și a Spațiului Privat Virtual (SPV) pentru asigurarea unei înalte disponibilități a serviciilor electronice disponibile în SPV</a:t>
            </a:r>
            <a:r>
              <a:rPr lang="ro-RO" sz="2100" dirty="0" smtClean="0">
                <a:solidFill>
                  <a:schemeClr val="bg1"/>
                </a:solidFill>
              </a:rPr>
              <a:t>; </a:t>
            </a:r>
            <a:endParaRPr lang="ro-RO" sz="2100" dirty="0" smtClean="0">
              <a:solidFill>
                <a:schemeClr val="bg1"/>
              </a:solidFill>
            </a:endParaRPr>
          </a:p>
          <a:p>
            <a:pPr algn="just">
              <a:lnSpc>
                <a:spcPct val="102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dirty="0" smtClean="0">
                <a:solidFill>
                  <a:schemeClr val="bg1"/>
                </a:solidFill>
              </a:rPr>
              <a:t>extinderea disponibilității serviciilor electronice către beneficiari prin realizarea variantelor portalului ANAF adaptate la dispozitive de tip smartphone şi tabletă, dezvoltarea unor aplicaţii pentru platformele Android și IOS prin care sunt accesibile anumite servicii furnizate prin SPV </a:t>
            </a:r>
            <a:r>
              <a:rPr lang="ro-RO" sz="2100" dirty="0" smtClean="0">
                <a:solidFill>
                  <a:schemeClr val="bg1"/>
                </a:solidFill>
              </a:rPr>
              <a:t>.</a:t>
            </a:r>
          </a:p>
          <a:p>
            <a:pPr algn="just">
              <a:lnSpc>
                <a:spcPct val="5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lang="ro-RO" sz="2100" dirty="0" smtClean="0">
              <a:solidFill>
                <a:schemeClr val="bg1"/>
              </a:solidFill>
            </a:endParaRPr>
          </a:p>
          <a:p>
            <a:pPr lvl="0"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en-US" sz="2100" dirty="0" err="1" smtClean="0">
                <a:solidFill>
                  <a:schemeClr val="bg1"/>
                </a:solidFill>
              </a:rPr>
              <a:t>Formarea</a:t>
            </a:r>
            <a:r>
              <a:rPr lang="en-US" sz="2100" dirty="0" smtClean="0">
                <a:solidFill>
                  <a:schemeClr val="bg1"/>
                </a:solidFill>
              </a:rPr>
              <a:t>/</a:t>
            </a:r>
            <a:r>
              <a:rPr lang="en-US" sz="2100" dirty="0" err="1" smtClean="0">
                <a:solidFill>
                  <a:schemeClr val="bg1"/>
                </a:solidFill>
              </a:rPr>
              <a:t>instruirea</a:t>
            </a:r>
            <a:r>
              <a:rPr lang="en-US" sz="2100" dirty="0" smtClean="0">
                <a:solidFill>
                  <a:schemeClr val="bg1"/>
                </a:solidFill>
              </a:rPr>
              <a:t> </a:t>
            </a:r>
            <a:r>
              <a:rPr lang="en-US" sz="2100" dirty="0" err="1" smtClean="0">
                <a:solidFill>
                  <a:schemeClr val="bg1"/>
                </a:solidFill>
              </a:rPr>
              <a:t>pentru</a:t>
            </a:r>
            <a:r>
              <a:rPr lang="en-US" sz="2100" dirty="0" smtClean="0">
                <a:solidFill>
                  <a:schemeClr val="bg1"/>
                </a:solidFill>
              </a:rPr>
              <a:t> </a:t>
            </a:r>
            <a:r>
              <a:rPr lang="en-US" sz="2100" dirty="0" err="1" smtClean="0">
                <a:solidFill>
                  <a:schemeClr val="bg1"/>
                </a:solidFill>
              </a:rPr>
              <a:t>îmbunătățirea</a:t>
            </a:r>
            <a:r>
              <a:rPr lang="en-US" sz="2100" dirty="0" smtClean="0">
                <a:solidFill>
                  <a:schemeClr val="bg1"/>
                </a:solidFill>
              </a:rPr>
              <a:t> </a:t>
            </a:r>
            <a:r>
              <a:rPr lang="en-US" sz="2100" dirty="0" err="1" smtClean="0">
                <a:solidFill>
                  <a:schemeClr val="bg1"/>
                </a:solidFill>
              </a:rPr>
              <a:t>abilităților</a:t>
            </a:r>
            <a:r>
              <a:rPr lang="en-US" sz="2100" dirty="0" smtClean="0">
                <a:solidFill>
                  <a:schemeClr val="bg1"/>
                </a:solidFill>
              </a:rPr>
              <a:t> </a:t>
            </a:r>
            <a:r>
              <a:rPr lang="en-US" sz="2100" dirty="0" err="1" smtClean="0">
                <a:solidFill>
                  <a:schemeClr val="bg1"/>
                </a:solidFill>
              </a:rPr>
              <a:t>și</a:t>
            </a:r>
            <a:r>
              <a:rPr lang="en-US" sz="2100" dirty="0" smtClean="0">
                <a:solidFill>
                  <a:schemeClr val="bg1"/>
                </a:solidFill>
              </a:rPr>
              <a:t> </a:t>
            </a:r>
            <a:r>
              <a:rPr lang="en-US" sz="2100" dirty="0" err="1" smtClean="0">
                <a:solidFill>
                  <a:schemeClr val="bg1"/>
                </a:solidFill>
              </a:rPr>
              <a:t>cunoștințelor</a:t>
            </a:r>
            <a:r>
              <a:rPr lang="en-US" sz="2100" dirty="0" smtClean="0">
                <a:solidFill>
                  <a:schemeClr val="bg1"/>
                </a:solidFill>
              </a:rPr>
              <a:t> </a:t>
            </a:r>
            <a:r>
              <a:rPr lang="en-US" sz="2100" dirty="0" err="1" smtClean="0">
                <a:solidFill>
                  <a:schemeClr val="bg1"/>
                </a:solidFill>
              </a:rPr>
              <a:t>personalului</a:t>
            </a:r>
            <a:r>
              <a:rPr lang="en-US" sz="2100" dirty="0" smtClean="0">
                <a:solidFill>
                  <a:schemeClr val="bg1"/>
                </a:solidFill>
              </a:rPr>
              <a:t> </a:t>
            </a:r>
            <a:r>
              <a:rPr lang="en-US" sz="2100" dirty="0" smtClean="0">
                <a:solidFill>
                  <a:schemeClr val="bg1"/>
                </a:solidFill>
              </a:rPr>
              <a:t>MF </a:t>
            </a:r>
            <a:r>
              <a:rPr lang="en-US" sz="2100" dirty="0" err="1" smtClean="0">
                <a:solidFill>
                  <a:schemeClr val="bg1"/>
                </a:solidFill>
              </a:rPr>
              <a:t>pentru</a:t>
            </a:r>
            <a:r>
              <a:rPr lang="en-US" sz="2100" dirty="0" smtClean="0">
                <a:solidFill>
                  <a:schemeClr val="bg1"/>
                </a:solidFill>
              </a:rPr>
              <a:t> </a:t>
            </a:r>
            <a:r>
              <a:rPr lang="en-US" sz="2100" dirty="0" err="1" smtClean="0">
                <a:solidFill>
                  <a:schemeClr val="bg1"/>
                </a:solidFill>
              </a:rPr>
              <a:t>înțelegerea</a:t>
            </a:r>
            <a:r>
              <a:rPr lang="en-US" sz="2100" dirty="0" smtClean="0">
                <a:solidFill>
                  <a:schemeClr val="bg1"/>
                </a:solidFill>
              </a:rPr>
              <a:t> </a:t>
            </a:r>
            <a:r>
              <a:rPr lang="en-US" sz="2100" dirty="0" err="1" smtClean="0">
                <a:solidFill>
                  <a:schemeClr val="bg1"/>
                </a:solidFill>
              </a:rPr>
              <a:t>abordării</a:t>
            </a:r>
            <a:r>
              <a:rPr lang="en-US" sz="2100" dirty="0" smtClean="0">
                <a:solidFill>
                  <a:schemeClr val="bg1"/>
                </a:solidFill>
              </a:rPr>
              <a:t> </a:t>
            </a:r>
            <a:r>
              <a:rPr lang="en-US" sz="2100" dirty="0" err="1" smtClean="0">
                <a:solidFill>
                  <a:schemeClr val="bg1"/>
                </a:solidFill>
              </a:rPr>
              <a:t>pe</a:t>
            </a:r>
            <a:r>
              <a:rPr lang="en-US" sz="2100" dirty="0" smtClean="0">
                <a:solidFill>
                  <a:schemeClr val="bg1"/>
                </a:solidFill>
              </a:rPr>
              <a:t> </a:t>
            </a:r>
            <a:r>
              <a:rPr lang="en-US" sz="2100" dirty="0" err="1" smtClean="0">
                <a:solidFill>
                  <a:schemeClr val="bg1"/>
                </a:solidFill>
              </a:rPr>
              <a:t>procese</a:t>
            </a:r>
            <a:r>
              <a:rPr lang="en-US" sz="2100" dirty="0" smtClean="0">
                <a:solidFill>
                  <a:schemeClr val="bg1"/>
                </a:solidFill>
              </a:rPr>
              <a:t> </a:t>
            </a:r>
            <a:r>
              <a:rPr lang="en-US" sz="2100" dirty="0" err="1" smtClean="0">
                <a:solidFill>
                  <a:schemeClr val="bg1"/>
                </a:solidFill>
              </a:rPr>
              <a:t>și</a:t>
            </a:r>
            <a:r>
              <a:rPr lang="en-US" sz="2100" dirty="0" smtClean="0">
                <a:solidFill>
                  <a:schemeClr val="bg1"/>
                </a:solidFill>
              </a:rPr>
              <a:t> </a:t>
            </a:r>
            <a:r>
              <a:rPr lang="en-US" sz="2100" dirty="0" err="1" smtClean="0">
                <a:solidFill>
                  <a:schemeClr val="bg1"/>
                </a:solidFill>
              </a:rPr>
              <a:t>implementarea</a:t>
            </a:r>
            <a:r>
              <a:rPr lang="en-US" sz="2100" dirty="0" smtClean="0">
                <a:solidFill>
                  <a:schemeClr val="bg1"/>
                </a:solidFill>
              </a:rPr>
              <a:t> </a:t>
            </a:r>
            <a:r>
              <a:rPr lang="en-US" sz="2100" dirty="0" err="1" smtClean="0">
                <a:solidFill>
                  <a:schemeClr val="bg1"/>
                </a:solidFill>
              </a:rPr>
              <a:t>măsurilor</a:t>
            </a:r>
            <a:r>
              <a:rPr lang="en-US" sz="2100" dirty="0" smtClean="0">
                <a:solidFill>
                  <a:schemeClr val="bg1"/>
                </a:solidFill>
              </a:rPr>
              <a:t> de </a:t>
            </a:r>
            <a:r>
              <a:rPr lang="en-US" sz="2100" dirty="0" err="1" smtClean="0">
                <a:solidFill>
                  <a:schemeClr val="bg1"/>
                </a:solidFill>
              </a:rPr>
              <a:t>simplificare</a:t>
            </a:r>
            <a:r>
              <a:rPr lang="en-US" sz="2100" dirty="0" smtClean="0">
                <a:solidFill>
                  <a:schemeClr val="bg1"/>
                </a:solidFill>
              </a:rPr>
              <a:t> </a:t>
            </a:r>
            <a:r>
              <a:rPr lang="en-US" sz="2100" dirty="0" err="1" smtClean="0">
                <a:solidFill>
                  <a:schemeClr val="bg1"/>
                </a:solidFill>
              </a:rPr>
              <a:t>implementate</a:t>
            </a:r>
            <a:r>
              <a:rPr lang="en-US" sz="2100" dirty="0" smtClean="0">
                <a:solidFill>
                  <a:schemeClr val="bg1"/>
                </a:solidFill>
              </a:rPr>
              <a:t> </a:t>
            </a:r>
            <a:r>
              <a:rPr lang="en-US" sz="2100" dirty="0" err="1" smtClean="0">
                <a:solidFill>
                  <a:schemeClr val="bg1"/>
                </a:solidFill>
              </a:rPr>
              <a:t>prin</a:t>
            </a:r>
            <a:r>
              <a:rPr lang="en-US" sz="2100" dirty="0" smtClean="0">
                <a:solidFill>
                  <a:schemeClr val="bg1"/>
                </a:solidFill>
              </a:rPr>
              <a:t> </a:t>
            </a:r>
            <a:r>
              <a:rPr lang="en-US" sz="2100" dirty="0" err="1" smtClean="0">
                <a:solidFill>
                  <a:schemeClr val="bg1"/>
                </a:solidFill>
              </a:rPr>
              <a:t>proiect</a:t>
            </a:r>
            <a:r>
              <a:rPr lang="en-US" sz="2100" dirty="0" smtClean="0">
                <a:solidFill>
                  <a:schemeClr val="bg1"/>
                </a:solidFill>
              </a:rPr>
              <a:t>, </a:t>
            </a:r>
            <a:r>
              <a:rPr lang="en-US" sz="2100" dirty="0" err="1" smtClean="0">
                <a:solidFill>
                  <a:schemeClr val="bg1"/>
                </a:solidFill>
              </a:rPr>
              <a:t>precum</a:t>
            </a:r>
            <a:r>
              <a:rPr lang="en-US" sz="2100" dirty="0" smtClean="0">
                <a:solidFill>
                  <a:schemeClr val="bg1"/>
                </a:solidFill>
              </a:rPr>
              <a:t> </a:t>
            </a:r>
            <a:r>
              <a:rPr lang="en-US" sz="2100" dirty="0" err="1" smtClean="0">
                <a:solidFill>
                  <a:schemeClr val="bg1"/>
                </a:solidFill>
              </a:rPr>
              <a:t>și</a:t>
            </a:r>
            <a:r>
              <a:rPr lang="en-US" sz="2100" dirty="0" smtClean="0">
                <a:solidFill>
                  <a:schemeClr val="bg1"/>
                </a:solidFill>
              </a:rPr>
              <a:t> </a:t>
            </a:r>
            <a:r>
              <a:rPr lang="en-US" sz="2100" dirty="0" err="1" smtClean="0">
                <a:solidFill>
                  <a:schemeClr val="bg1"/>
                </a:solidFill>
              </a:rPr>
              <a:t>pentru</a:t>
            </a:r>
            <a:r>
              <a:rPr lang="en-US" sz="2100" dirty="0" smtClean="0">
                <a:solidFill>
                  <a:schemeClr val="bg1"/>
                </a:solidFill>
              </a:rPr>
              <a:t> </a:t>
            </a:r>
            <a:r>
              <a:rPr lang="en-US" sz="2100" dirty="0" err="1" smtClean="0">
                <a:solidFill>
                  <a:schemeClr val="bg1"/>
                </a:solidFill>
              </a:rPr>
              <a:t>utilizarea</a:t>
            </a:r>
            <a:r>
              <a:rPr lang="en-US" sz="2100" dirty="0" smtClean="0">
                <a:solidFill>
                  <a:schemeClr val="bg1"/>
                </a:solidFill>
              </a:rPr>
              <a:t> </a:t>
            </a:r>
            <a:r>
              <a:rPr lang="en-US" sz="2100" dirty="0" err="1" smtClean="0">
                <a:solidFill>
                  <a:schemeClr val="bg1"/>
                </a:solidFill>
              </a:rPr>
              <a:t>sistemelor</a:t>
            </a:r>
            <a:r>
              <a:rPr lang="en-US" sz="2100" dirty="0" smtClean="0">
                <a:solidFill>
                  <a:schemeClr val="bg1"/>
                </a:solidFill>
              </a:rPr>
              <a:t> </a:t>
            </a:r>
            <a:r>
              <a:rPr lang="en-US" sz="2100" dirty="0" err="1" smtClean="0">
                <a:solidFill>
                  <a:schemeClr val="bg1"/>
                </a:solidFill>
              </a:rPr>
              <a:t>informatice</a:t>
            </a:r>
            <a:r>
              <a:rPr lang="en-US" sz="2100" dirty="0" smtClean="0">
                <a:solidFill>
                  <a:schemeClr val="bg1"/>
                </a:solidFill>
              </a:rPr>
              <a:t> </a:t>
            </a:r>
            <a:r>
              <a:rPr lang="en-US" sz="2100" dirty="0" err="1" smtClean="0">
                <a:solidFill>
                  <a:schemeClr val="bg1"/>
                </a:solidFill>
              </a:rPr>
              <a:t>dezvoltate</a:t>
            </a:r>
            <a:r>
              <a:rPr lang="en-US" sz="2100" dirty="0" smtClean="0">
                <a:solidFill>
                  <a:schemeClr val="bg1"/>
                </a:solidFill>
              </a:rPr>
              <a:t> </a:t>
            </a:r>
            <a:r>
              <a:rPr lang="en-US" sz="2100" dirty="0" err="1" smtClean="0">
                <a:solidFill>
                  <a:schemeClr val="bg1"/>
                </a:solidFill>
              </a:rPr>
              <a:t>prin</a:t>
            </a:r>
            <a:r>
              <a:rPr lang="en-US" sz="2100" dirty="0" smtClean="0">
                <a:solidFill>
                  <a:schemeClr val="bg1"/>
                </a:solidFill>
              </a:rPr>
              <a:t> </a:t>
            </a:r>
            <a:r>
              <a:rPr lang="en-US" sz="2100" dirty="0" err="1" smtClean="0">
                <a:solidFill>
                  <a:schemeClr val="bg1"/>
                </a:solidFill>
              </a:rPr>
              <a:t>proiect</a:t>
            </a:r>
            <a:r>
              <a:rPr lang="en-US" sz="2100" dirty="0" smtClean="0">
                <a:solidFill>
                  <a:schemeClr val="bg1"/>
                </a:solidFill>
              </a:rPr>
              <a:t>.</a:t>
            </a:r>
          </a:p>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dirty="0" smtClean="0">
                <a:solidFill>
                  <a:schemeClr val="bg1"/>
                </a:solidFill>
              </a:rPr>
              <a:t> </a:t>
            </a:r>
          </a:p>
          <a:p>
            <a:pPr algn="just">
              <a:lnSpc>
                <a:spcPct val="102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lang="ro-RO" sz="2100" dirty="0" smtClean="0"/>
          </a:p>
          <a:p>
            <a:pPr algn="just">
              <a:lnSpc>
                <a:spcPct val="102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lang="ro-RO" sz="2100" dirty="0">
              <a:solidFill>
                <a:schemeClr val="bg1"/>
              </a:solidFill>
            </a:endParaRPr>
          </a:p>
        </p:txBody>
      </p:sp>
    </p:spTree>
    <p:extLst>
      <p:ext uri="{BB962C8B-B14F-4D97-AF65-F5344CB8AC3E}">
        <p14:creationId xmlns="" xmlns:p14="http://schemas.microsoft.com/office/powerpoint/2010/main" val="1555418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11.png"/>
          <p:cNvPicPr>
            <a:picLocks noChangeAspect="1"/>
          </p:cNvPicPr>
          <p:nvPr/>
        </p:nvPicPr>
        <p:blipFill>
          <a:blip r:embed="rId3"/>
          <a:stretch>
            <a:fillRect/>
          </a:stretch>
        </p:blipFill>
        <p:spPr>
          <a:xfrm>
            <a:off x="0" y="1433945"/>
            <a:ext cx="12192000" cy="5424054"/>
          </a:xfrm>
          <a:prstGeom prst="rect">
            <a:avLst/>
          </a:prstGeom>
        </p:spPr>
      </p:pic>
      <p:sp>
        <p:nvSpPr>
          <p:cNvPr id="5" name="Footer Placeholder 7">
            <a:extLst>
              <a:ext uri="{FF2B5EF4-FFF2-40B4-BE49-F238E27FC236}">
                <a16:creationId xmlns="" xmlns:a16="http://schemas.microsoft.com/office/drawing/2014/main" id="{24498130-DE51-4EBE-A2CB-48F814172197}"/>
              </a:ext>
            </a:extLst>
          </p:cNvPr>
          <p:cNvSpPr>
            <a:spLocks noGrp="1"/>
          </p:cNvSpPr>
          <p:nvPr/>
        </p:nvSpPr>
        <p:spPr>
          <a:xfrm>
            <a:off x="0" y="6115367"/>
            <a:ext cx="11877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mj-lt"/>
            </a:endParaRPr>
          </a:p>
        </p:txBody>
      </p:sp>
      <p:sp>
        <p:nvSpPr>
          <p:cNvPr id="2" name="Slide Number Placeholder 1">
            <a:extLst>
              <a:ext uri="{FF2B5EF4-FFF2-40B4-BE49-F238E27FC236}">
                <a16:creationId xmlns="" xmlns:a16="http://schemas.microsoft.com/office/drawing/2014/main" id="{7E1FD372-9235-419E-9843-C5753522B77F}"/>
              </a:ext>
            </a:extLst>
          </p:cNvPr>
          <p:cNvSpPr>
            <a:spLocks noGrp="1"/>
          </p:cNvSpPr>
          <p:nvPr>
            <p:ph type="sldNum" sz="quarter" idx="12"/>
          </p:nvPr>
        </p:nvSpPr>
        <p:spPr>
          <a:xfrm>
            <a:off x="4724399" y="6415035"/>
            <a:ext cx="2743200" cy="365125"/>
          </a:xfrm>
        </p:spPr>
        <p:txBody>
          <a:bodyPr/>
          <a:lstStyle/>
          <a:p>
            <a:pPr algn="ctr"/>
            <a:r>
              <a:rPr lang="en-US" b="1" dirty="0">
                <a:solidFill>
                  <a:schemeClr val="accent5">
                    <a:lumMod val="75000"/>
                  </a:schemeClr>
                </a:solidFill>
              </a:rPr>
              <a:t>www.poca.ro</a:t>
            </a:r>
          </a:p>
        </p:txBody>
      </p:sp>
      <p:pic>
        <p:nvPicPr>
          <p:cNvPr id="1026" name="Picture 2"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40939" y="260402"/>
            <a:ext cx="9395534" cy="10068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ED7BAD6-42D7-48A2-8B63-5A85F81413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49525" y="6115367"/>
            <a:ext cx="9292949" cy="536310"/>
          </a:xfrm>
          <a:prstGeom prst="rect">
            <a:avLst/>
          </a:prstGeom>
        </p:spPr>
      </p:pic>
      <p:sp>
        <p:nvSpPr>
          <p:cNvPr id="8" name="Text Box 4"/>
          <p:cNvSpPr txBox="1">
            <a:spLocks noChangeArrowheads="1"/>
          </p:cNvSpPr>
          <p:nvPr/>
        </p:nvSpPr>
        <p:spPr bwMode="auto">
          <a:xfrm>
            <a:off x="9119359" y="6309900"/>
            <a:ext cx="2722543" cy="433387"/>
          </a:xfrm>
          <a:prstGeom prst="rect">
            <a:avLst/>
          </a:prstGeom>
          <a:noFill/>
          <a:ln w="9525">
            <a:noFill/>
            <a:round/>
            <a:headEnd/>
            <a:tailEnd/>
          </a:ln>
        </p:spPr>
        <p:txBody>
          <a:bodyPr lIns="0" tIns="0" rIns="0" bIns="0"/>
          <a:lstStyle/>
          <a:p>
            <a:pP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ro-RO" sz="1400" dirty="0">
              <a:solidFill>
                <a:srgbClr val="000000"/>
              </a:solidFill>
              <a:latin typeface="Calibri" pitchFamily="32" charset="0"/>
            </a:endParaRPr>
          </a:p>
          <a:p>
            <a:pPr algn="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ro-RO" sz="1400" dirty="0" smtClean="0">
                <a:solidFill>
                  <a:srgbClr val="000000"/>
                </a:solidFill>
                <a:latin typeface="Calibri" pitchFamily="32" charset="0"/>
                <a:hlinkClick r:id="rId6"/>
              </a:rPr>
              <a:t>Prezentare SIPOCA 739 SPV/PORTAL</a:t>
            </a:r>
            <a:endParaRPr lang="ro-RO" sz="1400" dirty="0">
              <a:solidFill>
                <a:srgbClr val="000000"/>
              </a:solidFill>
              <a:latin typeface="Calibri" pitchFamily="32" charset="0"/>
              <a:hlinkClick r:id="rId6"/>
            </a:endParaRPr>
          </a:p>
        </p:txBody>
      </p:sp>
      <p:sp>
        <p:nvSpPr>
          <p:cNvPr id="31" name="Rectangle 30"/>
          <p:cNvSpPr/>
          <p:nvPr/>
        </p:nvSpPr>
        <p:spPr>
          <a:xfrm>
            <a:off x="3605645" y="4233007"/>
            <a:ext cx="2581649" cy="153456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Trebuchet MS" panose="020B0603020202020204" pitchFamily="34" charset="0"/>
            </a:endParaRPr>
          </a:p>
        </p:txBody>
      </p:sp>
      <p:sp>
        <p:nvSpPr>
          <p:cNvPr id="23" name="Snip Same Side Corner Rectangle 22"/>
          <p:cNvSpPr/>
          <p:nvPr/>
        </p:nvSpPr>
        <p:spPr bwMode="auto">
          <a:xfrm>
            <a:off x="1771632" y="2282527"/>
            <a:ext cx="10058418" cy="3080048"/>
          </a:xfrm>
          <a:prstGeom prst="snip2SameRect">
            <a:avLst/>
          </a:prstGeom>
          <a:gradFill>
            <a:gsLst>
              <a:gs pos="50000">
                <a:srgbClr val="00B0F0"/>
              </a:gs>
              <a:gs pos="21000">
                <a:srgbClr val="0070C0"/>
              </a:gs>
              <a:gs pos="38000">
                <a:srgbClr val="00B0F0"/>
              </a:gs>
              <a:gs pos="69000">
                <a:srgbClr val="0070C0"/>
              </a:gs>
              <a:gs pos="97000">
                <a:srgbClr val="0070C0"/>
              </a:gs>
            </a:gsLst>
            <a:path path="circle">
              <a:fillToRect l="100000" t="100000"/>
            </a:path>
          </a:gradFill>
          <a:ln w="9525" cap="flat" cmpd="sng" algn="ctr">
            <a:noFill/>
            <a:prstDash val="solid"/>
            <a:round/>
            <a:headEnd type="none" w="med" len="med"/>
            <a:tailEnd type="none" w="med" len="med"/>
          </a:ln>
          <a:effectLst/>
          <a:scene3d>
            <a:camera prst="orthographicFront"/>
            <a:lightRig rig="threePt" dir="t"/>
          </a:scene3d>
          <a:sp3d>
            <a:bevelT w="101600" prst="riblet"/>
          </a:sp3d>
        </p:spPr>
        <p:txBody>
          <a:bodyPr vert="horz" wrap="square" lIns="91440" tIns="45720" rIns="91440" bIns="45720" numCol="1" rtlCol="0" anchor="t" anchorCtr="0" compatLnSpc="1">
            <a:prstTxWarp prst="textNoShape">
              <a:avLst/>
            </a:prstTxWarp>
          </a:bodyPr>
          <a:lstStyle/>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b="1" dirty="0" smtClean="0">
                <a:solidFill>
                  <a:schemeClr val="bg1"/>
                </a:solidFill>
              </a:rPr>
              <a:t>Măsuri de simplificare administrativă prevăzute a fi implementate:</a:t>
            </a:r>
          </a:p>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dirty="0" smtClean="0">
                <a:solidFill>
                  <a:schemeClr val="bg1"/>
                </a:solidFill>
              </a:rPr>
              <a:t>- acces facil și imediat către servicii publice care să fie disponibile non-stop și accesibile din orice loc, independent de tipul de dispozitiv folosit, PC/laptop sau dispozitive (telefoane, tablete) mobile;</a:t>
            </a:r>
          </a:p>
          <a:p>
            <a:pPr marL="342900" indent="-342900" algn="just">
              <a:lnSpc>
                <a:spcPct val="102000"/>
              </a:lnSpc>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dirty="0" smtClean="0">
                <a:solidFill>
                  <a:schemeClr val="bg1"/>
                </a:solidFill>
              </a:rPr>
              <a:t>acces la servicii publice electronice utilizând un mijloc de comunicare uzual, cu respectarea legislației în vigoare;</a:t>
            </a:r>
          </a:p>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dirty="0" smtClean="0">
                <a:solidFill>
                  <a:schemeClr val="bg1"/>
                </a:solidFill>
              </a:rPr>
              <a:t>- schimbul electronic de documente, completarea de formulare online, furnizarea de notificări automate și dovezi referitoare la manipularea datelor transmise.</a:t>
            </a:r>
            <a:endParaRPr lang="ro-RO" sz="2100" dirty="0">
              <a:solidFill>
                <a:schemeClr val="bg1"/>
              </a:solidFill>
            </a:endParaRPr>
          </a:p>
        </p:txBody>
      </p:sp>
      <p:grpSp>
        <p:nvGrpSpPr>
          <p:cNvPr id="28" name="Group 27">
            <a:extLst>
              <a:ext uri="{FF2B5EF4-FFF2-40B4-BE49-F238E27FC236}">
                <a16:creationId xmlns="" xmlns:a16="http://schemas.microsoft.com/office/drawing/2014/main" id="{D08CDC47-4F80-49AA-B0A9-28F6155566C2}"/>
              </a:ext>
            </a:extLst>
          </p:cNvPr>
          <p:cNvGrpSpPr/>
          <p:nvPr/>
        </p:nvGrpSpPr>
        <p:grpSpPr>
          <a:xfrm>
            <a:off x="409574" y="2276475"/>
            <a:ext cx="1117177" cy="3685428"/>
            <a:chOff x="8501432" y="77155"/>
            <a:chExt cx="2685350" cy="6803354"/>
          </a:xfrm>
        </p:grpSpPr>
        <p:sp>
          <p:nvSpPr>
            <p:cNvPr id="29" name="Freeform: Shape 22">
              <a:extLst>
                <a:ext uri="{FF2B5EF4-FFF2-40B4-BE49-F238E27FC236}">
                  <a16:creationId xmlns="" xmlns:a16="http://schemas.microsoft.com/office/drawing/2014/main" id="{D550C564-A9FF-476D-80FC-D2D1118051A7}"/>
                </a:ext>
              </a:extLst>
            </p:cNvPr>
            <p:cNvSpPr/>
            <p:nvPr/>
          </p:nvSpPr>
          <p:spPr>
            <a:xfrm>
              <a:off x="9594444" y="6200794"/>
              <a:ext cx="1005942" cy="467880"/>
            </a:xfrm>
            <a:custGeom>
              <a:avLst/>
              <a:gdLst>
                <a:gd name="connsiteX0" fmla="*/ 46881 w 1005941"/>
                <a:gd name="connsiteY0" fmla="*/ 266526 h 467879"/>
                <a:gd name="connsiteX1" fmla="*/ 46881 w 1005941"/>
                <a:gd name="connsiteY1" fmla="*/ 175289 h 467879"/>
                <a:gd name="connsiteX2" fmla="*/ 67935 w 1005941"/>
                <a:gd name="connsiteY2" fmla="*/ 107447 h 467879"/>
                <a:gd name="connsiteX3" fmla="*/ 355681 w 1005941"/>
                <a:gd name="connsiteY3" fmla="*/ 105107 h 467879"/>
                <a:gd name="connsiteX4" fmla="*/ 472651 w 1005941"/>
                <a:gd name="connsiteY4" fmla="*/ 44283 h 467879"/>
                <a:gd name="connsiteX5" fmla="*/ 507742 w 1005941"/>
                <a:gd name="connsiteY5" fmla="*/ 72356 h 467879"/>
                <a:gd name="connsiteX6" fmla="*/ 739343 w 1005941"/>
                <a:gd name="connsiteY6" fmla="*/ 247811 h 467879"/>
                <a:gd name="connsiteX7" fmla="*/ 790810 w 1005941"/>
                <a:gd name="connsiteY7" fmla="*/ 259508 h 467879"/>
                <a:gd name="connsiteX8" fmla="*/ 917137 w 1005941"/>
                <a:gd name="connsiteY8" fmla="*/ 273545 h 467879"/>
                <a:gd name="connsiteX9" fmla="*/ 973283 w 1005941"/>
                <a:gd name="connsiteY9" fmla="*/ 329690 h 467879"/>
                <a:gd name="connsiteX10" fmla="*/ 926495 w 1005941"/>
                <a:gd name="connsiteY10" fmla="*/ 392854 h 467879"/>
                <a:gd name="connsiteX11" fmla="*/ 470312 w 1005941"/>
                <a:gd name="connsiteY11" fmla="*/ 392854 h 467879"/>
                <a:gd name="connsiteX12" fmla="*/ 320590 w 1005941"/>
                <a:gd name="connsiteY12" fmla="*/ 376478 h 467879"/>
                <a:gd name="connsiteX13" fmla="*/ 96008 w 1005941"/>
                <a:gd name="connsiteY13" fmla="*/ 362441 h 467879"/>
                <a:gd name="connsiteX14" fmla="*/ 46881 w 1005941"/>
                <a:gd name="connsiteY14" fmla="*/ 296938 h 467879"/>
                <a:gd name="connsiteX15" fmla="*/ 46881 w 1005941"/>
                <a:gd name="connsiteY15" fmla="*/ 266526 h 46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5941" h="467879">
                  <a:moveTo>
                    <a:pt x="46881" y="266526"/>
                  </a:moveTo>
                  <a:cubicBezTo>
                    <a:pt x="44541" y="236114"/>
                    <a:pt x="44541" y="208041"/>
                    <a:pt x="46881" y="175289"/>
                  </a:cubicBezTo>
                  <a:cubicBezTo>
                    <a:pt x="53899" y="151895"/>
                    <a:pt x="60917" y="130841"/>
                    <a:pt x="67935" y="107447"/>
                  </a:cubicBezTo>
                  <a:cubicBezTo>
                    <a:pt x="163851" y="107447"/>
                    <a:pt x="259766" y="112126"/>
                    <a:pt x="355681" y="105107"/>
                  </a:cubicBezTo>
                  <a:cubicBezTo>
                    <a:pt x="402469" y="100429"/>
                    <a:pt x="442239" y="79374"/>
                    <a:pt x="472651" y="44283"/>
                  </a:cubicBezTo>
                  <a:cubicBezTo>
                    <a:pt x="498385" y="37265"/>
                    <a:pt x="498385" y="60659"/>
                    <a:pt x="507742" y="72356"/>
                  </a:cubicBezTo>
                  <a:cubicBezTo>
                    <a:pt x="568567" y="154235"/>
                    <a:pt x="624712" y="215060"/>
                    <a:pt x="739343" y="247811"/>
                  </a:cubicBezTo>
                  <a:cubicBezTo>
                    <a:pt x="751040" y="252490"/>
                    <a:pt x="776773" y="259508"/>
                    <a:pt x="790810" y="259508"/>
                  </a:cubicBezTo>
                  <a:cubicBezTo>
                    <a:pt x="835258" y="266526"/>
                    <a:pt x="868010" y="271205"/>
                    <a:pt x="917137" y="273545"/>
                  </a:cubicBezTo>
                  <a:cubicBezTo>
                    <a:pt x="959246" y="280562"/>
                    <a:pt x="970943" y="296938"/>
                    <a:pt x="973283" y="329690"/>
                  </a:cubicBezTo>
                  <a:cubicBezTo>
                    <a:pt x="977962" y="364781"/>
                    <a:pt x="956907" y="383496"/>
                    <a:pt x="926495" y="392854"/>
                  </a:cubicBezTo>
                  <a:cubicBezTo>
                    <a:pt x="776773" y="448999"/>
                    <a:pt x="617694" y="460696"/>
                    <a:pt x="470312" y="392854"/>
                  </a:cubicBezTo>
                  <a:cubicBezTo>
                    <a:pt x="421185" y="369460"/>
                    <a:pt x="376736" y="367120"/>
                    <a:pt x="320590" y="376478"/>
                  </a:cubicBezTo>
                  <a:cubicBezTo>
                    <a:pt x="219996" y="395193"/>
                    <a:pt x="173208" y="378817"/>
                    <a:pt x="96008" y="362441"/>
                  </a:cubicBezTo>
                  <a:cubicBezTo>
                    <a:pt x="58578" y="355423"/>
                    <a:pt x="32844" y="336708"/>
                    <a:pt x="46881" y="296938"/>
                  </a:cubicBezTo>
                  <a:cubicBezTo>
                    <a:pt x="51559" y="287581"/>
                    <a:pt x="46881" y="287581"/>
                    <a:pt x="46881" y="266526"/>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4" name="Freeform: Shape 23">
              <a:extLst>
                <a:ext uri="{FF2B5EF4-FFF2-40B4-BE49-F238E27FC236}">
                  <a16:creationId xmlns="" xmlns:a16="http://schemas.microsoft.com/office/drawing/2014/main" id="{D6F1C5CF-2B72-4AF9-9F9D-047672EE0370}"/>
                </a:ext>
              </a:extLst>
            </p:cNvPr>
            <p:cNvSpPr/>
            <p:nvPr/>
          </p:nvSpPr>
          <p:spPr>
            <a:xfrm>
              <a:off x="9061971" y="6285779"/>
              <a:ext cx="444486" cy="584850"/>
            </a:xfrm>
            <a:custGeom>
              <a:avLst/>
              <a:gdLst>
                <a:gd name="connsiteX0" fmla="*/ 102117 w 444485"/>
                <a:gd name="connsiteY0" fmla="*/ 247044 h 584849"/>
                <a:gd name="connsiteX1" fmla="*/ 111474 w 444485"/>
                <a:gd name="connsiteY1" fmla="*/ 76268 h 584849"/>
                <a:gd name="connsiteX2" fmla="*/ 319681 w 444485"/>
                <a:gd name="connsiteY2" fmla="*/ 43516 h 584849"/>
                <a:gd name="connsiteX3" fmla="*/ 382844 w 444485"/>
                <a:gd name="connsiteY3" fmla="*/ 55213 h 584849"/>
                <a:gd name="connsiteX4" fmla="*/ 392202 w 444485"/>
                <a:gd name="connsiteY4" fmla="*/ 300850 h 584849"/>
                <a:gd name="connsiteX5" fmla="*/ 417935 w 444485"/>
                <a:gd name="connsiteY5" fmla="*/ 424839 h 584849"/>
                <a:gd name="connsiteX6" fmla="*/ 340735 w 444485"/>
                <a:gd name="connsiteY6" fmla="*/ 537130 h 584849"/>
                <a:gd name="connsiteX7" fmla="*/ 102117 w 444485"/>
                <a:gd name="connsiteY7" fmla="*/ 532450 h 584849"/>
                <a:gd name="connsiteX8" fmla="*/ 55329 w 444485"/>
                <a:gd name="connsiteY8" fmla="*/ 389748 h 584849"/>
                <a:gd name="connsiteX9" fmla="*/ 102117 w 444485"/>
                <a:gd name="connsiteY9" fmla="*/ 247044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485" h="584849">
                  <a:moveTo>
                    <a:pt x="102117" y="247044"/>
                  </a:moveTo>
                  <a:cubicBezTo>
                    <a:pt x="113814" y="190899"/>
                    <a:pt x="120832" y="151129"/>
                    <a:pt x="111474" y="76268"/>
                  </a:cubicBezTo>
                  <a:cubicBezTo>
                    <a:pt x="181656" y="66910"/>
                    <a:pt x="247159" y="38838"/>
                    <a:pt x="319681" y="43516"/>
                  </a:cubicBezTo>
                  <a:cubicBezTo>
                    <a:pt x="340735" y="45856"/>
                    <a:pt x="364129" y="45856"/>
                    <a:pt x="382844" y="55213"/>
                  </a:cubicBezTo>
                  <a:cubicBezTo>
                    <a:pt x="394541" y="141771"/>
                    <a:pt x="373487" y="218971"/>
                    <a:pt x="392202" y="300850"/>
                  </a:cubicBezTo>
                  <a:cubicBezTo>
                    <a:pt x="403899" y="342960"/>
                    <a:pt x="413257" y="382729"/>
                    <a:pt x="417935" y="424839"/>
                  </a:cubicBezTo>
                  <a:cubicBezTo>
                    <a:pt x="427293" y="502039"/>
                    <a:pt x="413257" y="523093"/>
                    <a:pt x="340735" y="537130"/>
                  </a:cubicBezTo>
                  <a:cubicBezTo>
                    <a:pt x="258856" y="551166"/>
                    <a:pt x="183996" y="548827"/>
                    <a:pt x="102117" y="532450"/>
                  </a:cubicBezTo>
                  <a:cubicBezTo>
                    <a:pt x="43632" y="520753"/>
                    <a:pt x="29595" y="459930"/>
                    <a:pt x="55329" y="389748"/>
                  </a:cubicBezTo>
                  <a:cubicBezTo>
                    <a:pt x="71704" y="340620"/>
                    <a:pt x="88080" y="300850"/>
                    <a:pt x="102117" y="247044"/>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5" name="Freeform: Shape 24">
              <a:extLst>
                <a:ext uri="{FF2B5EF4-FFF2-40B4-BE49-F238E27FC236}">
                  <a16:creationId xmlns="" xmlns:a16="http://schemas.microsoft.com/office/drawing/2014/main" id="{18FD5DE7-74E0-4E0B-B421-346BF92FD415}"/>
                </a:ext>
              </a:extLst>
            </p:cNvPr>
            <p:cNvSpPr/>
            <p:nvPr/>
          </p:nvSpPr>
          <p:spPr>
            <a:xfrm>
              <a:off x="9229390" y="444935"/>
              <a:ext cx="652894" cy="1140679"/>
            </a:xfrm>
            <a:custGeom>
              <a:avLst/>
              <a:gdLst>
                <a:gd name="connsiteX0" fmla="*/ 693217 w 725213"/>
                <a:gd name="connsiteY0" fmla="*/ 121584 h 1216487"/>
                <a:gd name="connsiteX1" fmla="*/ 697896 w 725213"/>
                <a:gd name="connsiteY1" fmla="*/ 166033 h 1216487"/>
                <a:gd name="connsiteX2" fmla="*/ 697896 w 725213"/>
                <a:gd name="connsiteY2" fmla="*/ 273645 h 1216487"/>
                <a:gd name="connsiteX3" fmla="*/ 655787 w 725213"/>
                <a:gd name="connsiteY3" fmla="*/ 456118 h 1216487"/>
                <a:gd name="connsiteX4" fmla="*/ 599641 w 725213"/>
                <a:gd name="connsiteY4" fmla="*/ 589464 h 1216487"/>
                <a:gd name="connsiteX5" fmla="*/ 543496 w 725213"/>
                <a:gd name="connsiteY5" fmla="*/ 666664 h 1216487"/>
                <a:gd name="connsiteX6" fmla="*/ 513084 w 725213"/>
                <a:gd name="connsiteY6" fmla="*/ 734507 h 1216487"/>
                <a:gd name="connsiteX7" fmla="*/ 452259 w 725213"/>
                <a:gd name="connsiteY7" fmla="*/ 750883 h 1216487"/>
                <a:gd name="connsiteX8" fmla="*/ 274465 w 725213"/>
                <a:gd name="connsiteY8" fmla="*/ 661986 h 1216487"/>
                <a:gd name="connsiteX9" fmla="*/ 501387 w 725213"/>
                <a:gd name="connsiteY9" fmla="*/ 764919 h 1216487"/>
                <a:gd name="connsiteX10" fmla="*/ 508405 w 725213"/>
                <a:gd name="connsiteY10" fmla="*/ 776616 h 1216487"/>
                <a:gd name="connsiteX11" fmla="*/ 475653 w 725213"/>
                <a:gd name="connsiteY11" fmla="*/ 1059684 h 1216487"/>
                <a:gd name="connsiteX12" fmla="*/ 456938 w 725213"/>
                <a:gd name="connsiteY12" fmla="*/ 1143902 h 1216487"/>
                <a:gd name="connsiteX13" fmla="*/ 438223 w 725213"/>
                <a:gd name="connsiteY13" fmla="*/ 1183672 h 1216487"/>
                <a:gd name="connsiteX14" fmla="*/ 253410 w 725213"/>
                <a:gd name="connsiteY14" fmla="*/ 926338 h 1216487"/>
                <a:gd name="connsiteX15" fmla="*/ 143459 w 725213"/>
                <a:gd name="connsiteY15" fmla="*/ 849138 h 1216487"/>
                <a:gd name="connsiteX16" fmla="*/ 59240 w 725213"/>
                <a:gd name="connsiteY16" fmla="*/ 605840 h 1216487"/>
                <a:gd name="connsiteX17" fmla="*/ 103689 w 725213"/>
                <a:gd name="connsiteY17" fmla="*/ 406991 h 1216487"/>
                <a:gd name="connsiteX18" fmla="*/ 192586 w 725213"/>
                <a:gd name="connsiteY18" fmla="*/ 411670 h 1216487"/>
                <a:gd name="connsiteX19" fmla="*/ 99010 w 725213"/>
                <a:gd name="connsiteY19" fmla="*/ 336809 h 1216487"/>
                <a:gd name="connsiteX20" fmla="*/ 66258 w 725213"/>
                <a:gd name="connsiteY20" fmla="*/ 261948 h 1216487"/>
                <a:gd name="connsiteX21" fmla="*/ 56901 w 725213"/>
                <a:gd name="connsiteY21" fmla="*/ 163694 h 1216487"/>
                <a:gd name="connsiteX22" fmla="*/ 204283 w 725213"/>
                <a:gd name="connsiteY22" fmla="*/ 297039 h 1216487"/>
                <a:gd name="connsiteX23" fmla="*/ 234695 w 725213"/>
                <a:gd name="connsiteY23" fmla="*/ 217500 h 1216487"/>
                <a:gd name="connsiteX24" fmla="*/ 279144 w 725213"/>
                <a:gd name="connsiteY24" fmla="*/ 170712 h 1216487"/>
                <a:gd name="connsiteX25" fmla="*/ 363362 w 725213"/>
                <a:gd name="connsiteY25" fmla="*/ 109887 h 1216487"/>
                <a:gd name="connsiteX26" fmla="*/ 506066 w 725213"/>
                <a:gd name="connsiteY26" fmla="*/ 63099 h 1216487"/>
                <a:gd name="connsiteX27" fmla="*/ 693217 w 725213"/>
                <a:gd name="connsiteY27" fmla="*/ 121584 h 1216487"/>
                <a:gd name="connsiteX0" fmla="*/ 650223 w 654902"/>
                <a:gd name="connsiteY0" fmla="*/ 78590 h 1140678"/>
                <a:gd name="connsiteX1" fmla="*/ 654902 w 654902"/>
                <a:gd name="connsiteY1" fmla="*/ 123039 h 1140678"/>
                <a:gd name="connsiteX2" fmla="*/ 654902 w 654902"/>
                <a:gd name="connsiteY2" fmla="*/ 230651 h 1140678"/>
                <a:gd name="connsiteX3" fmla="*/ 612793 w 654902"/>
                <a:gd name="connsiteY3" fmla="*/ 413124 h 1140678"/>
                <a:gd name="connsiteX4" fmla="*/ 556647 w 654902"/>
                <a:gd name="connsiteY4" fmla="*/ 546470 h 1140678"/>
                <a:gd name="connsiteX5" fmla="*/ 500502 w 654902"/>
                <a:gd name="connsiteY5" fmla="*/ 623670 h 1140678"/>
                <a:gd name="connsiteX6" fmla="*/ 470090 w 654902"/>
                <a:gd name="connsiteY6" fmla="*/ 691513 h 1140678"/>
                <a:gd name="connsiteX7" fmla="*/ 409265 w 654902"/>
                <a:gd name="connsiteY7" fmla="*/ 707889 h 1140678"/>
                <a:gd name="connsiteX8" fmla="*/ 231471 w 654902"/>
                <a:gd name="connsiteY8" fmla="*/ 618992 h 1140678"/>
                <a:gd name="connsiteX9" fmla="*/ 458393 w 654902"/>
                <a:gd name="connsiteY9" fmla="*/ 721925 h 1140678"/>
                <a:gd name="connsiteX10" fmla="*/ 465411 w 654902"/>
                <a:gd name="connsiteY10" fmla="*/ 733622 h 1140678"/>
                <a:gd name="connsiteX11" fmla="*/ 432659 w 654902"/>
                <a:gd name="connsiteY11" fmla="*/ 1016690 h 1140678"/>
                <a:gd name="connsiteX12" fmla="*/ 413944 w 654902"/>
                <a:gd name="connsiteY12" fmla="*/ 1100908 h 1140678"/>
                <a:gd name="connsiteX13" fmla="*/ 395229 w 654902"/>
                <a:gd name="connsiteY13" fmla="*/ 1140678 h 1140678"/>
                <a:gd name="connsiteX14" fmla="*/ 210416 w 654902"/>
                <a:gd name="connsiteY14" fmla="*/ 883344 h 1140678"/>
                <a:gd name="connsiteX15" fmla="*/ 100465 w 654902"/>
                <a:gd name="connsiteY15" fmla="*/ 806144 h 1140678"/>
                <a:gd name="connsiteX16" fmla="*/ 16246 w 654902"/>
                <a:gd name="connsiteY16" fmla="*/ 562846 h 1140678"/>
                <a:gd name="connsiteX17" fmla="*/ 57735 w 654902"/>
                <a:gd name="connsiteY17" fmla="*/ 346242 h 1140678"/>
                <a:gd name="connsiteX18" fmla="*/ 149592 w 654902"/>
                <a:gd name="connsiteY18" fmla="*/ 368676 h 1140678"/>
                <a:gd name="connsiteX19" fmla="*/ 56016 w 654902"/>
                <a:gd name="connsiteY19" fmla="*/ 293815 h 1140678"/>
                <a:gd name="connsiteX20" fmla="*/ 23264 w 654902"/>
                <a:gd name="connsiteY20" fmla="*/ 218954 h 1140678"/>
                <a:gd name="connsiteX21" fmla="*/ 13907 w 654902"/>
                <a:gd name="connsiteY21" fmla="*/ 120700 h 1140678"/>
                <a:gd name="connsiteX22" fmla="*/ 161289 w 654902"/>
                <a:gd name="connsiteY22" fmla="*/ 254045 h 1140678"/>
                <a:gd name="connsiteX23" fmla="*/ 191701 w 654902"/>
                <a:gd name="connsiteY23" fmla="*/ 174506 h 1140678"/>
                <a:gd name="connsiteX24" fmla="*/ 236150 w 654902"/>
                <a:gd name="connsiteY24" fmla="*/ 127718 h 1140678"/>
                <a:gd name="connsiteX25" fmla="*/ 320368 w 654902"/>
                <a:gd name="connsiteY25" fmla="*/ 66893 h 1140678"/>
                <a:gd name="connsiteX26" fmla="*/ 463072 w 654902"/>
                <a:gd name="connsiteY26" fmla="*/ 20105 h 1140678"/>
                <a:gd name="connsiteX27" fmla="*/ 650223 w 654902"/>
                <a:gd name="connsiteY27" fmla="*/ 78590 h 1140678"/>
                <a:gd name="connsiteX0" fmla="*/ 648214 w 652893"/>
                <a:gd name="connsiteY0" fmla="*/ 78590 h 1140678"/>
                <a:gd name="connsiteX1" fmla="*/ 652893 w 652893"/>
                <a:gd name="connsiteY1" fmla="*/ 123039 h 1140678"/>
                <a:gd name="connsiteX2" fmla="*/ 652893 w 652893"/>
                <a:gd name="connsiteY2" fmla="*/ 230651 h 1140678"/>
                <a:gd name="connsiteX3" fmla="*/ 610784 w 652893"/>
                <a:gd name="connsiteY3" fmla="*/ 413124 h 1140678"/>
                <a:gd name="connsiteX4" fmla="*/ 554638 w 652893"/>
                <a:gd name="connsiteY4" fmla="*/ 546470 h 1140678"/>
                <a:gd name="connsiteX5" fmla="*/ 498493 w 652893"/>
                <a:gd name="connsiteY5" fmla="*/ 623670 h 1140678"/>
                <a:gd name="connsiteX6" fmla="*/ 468081 w 652893"/>
                <a:gd name="connsiteY6" fmla="*/ 691513 h 1140678"/>
                <a:gd name="connsiteX7" fmla="*/ 407256 w 652893"/>
                <a:gd name="connsiteY7" fmla="*/ 707889 h 1140678"/>
                <a:gd name="connsiteX8" fmla="*/ 229462 w 652893"/>
                <a:gd name="connsiteY8" fmla="*/ 618992 h 1140678"/>
                <a:gd name="connsiteX9" fmla="*/ 456384 w 652893"/>
                <a:gd name="connsiteY9" fmla="*/ 721925 h 1140678"/>
                <a:gd name="connsiteX10" fmla="*/ 463402 w 652893"/>
                <a:gd name="connsiteY10" fmla="*/ 733622 h 1140678"/>
                <a:gd name="connsiteX11" fmla="*/ 430650 w 652893"/>
                <a:gd name="connsiteY11" fmla="*/ 1016690 h 1140678"/>
                <a:gd name="connsiteX12" fmla="*/ 411935 w 652893"/>
                <a:gd name="connsiteY12" fmla="*/ 1100908 h 1140678"/>
                <a:gd name="connsiteX13" fmla="*/ 393220 w 652893"/>
                <a:gd name="connsiteY13" fmla="*/ 1140678 h 1140678"/>
                <a:gd name="connsiteX14" fmla="*/ 208407 w 652893"/>
                <a:gd name="connsiteY14" fmla="*/ 883344 h 1140678"/>
                <a:gd name="connsiteX15" fmla="*/ 98456 w 652893"/>
                <a:gd name="connsiteY15" fmla="*/ 806144 h 1140678"/>
                <a:gd name="connsiteX16" fmla="*/ 14237 w 652893"/>
                <a:gd name="connsiteY16" fmla="*/ 562846 h 1140678"/>
                <a:gd name="connsiteX17" fmla="*/ 55726 w 652893"/>
                <a:gd name="connsiteY17" fmla="*/ 346242 h 1140678"/>
                <a:gd name="connsiteX18" fmla="*/ 147583 w 652893"/>
                <a:gd name="connsiteY18" fmla="*/ 368676 h 1140678"/>
                <a:gd name="connsiteX19" fmla="*/ 54007 w 652893"/>
                <a:gd name="connsiteY19" fmla="*/ 293815 h 1140678"/>
                <a:gd name="connsiteX20" fmla="*/ 21255 w 652893"/>
                <a:gd name="connsiteY20" fmla="*/ 218954 h 1140678"/>
                <a:gd name="connsiteX21" fmla="*/ 11898 w 652893"/>
                <a:gd name="connsiteY21" fmla="*/ 111822 h 1140678"/>
                <a:gd name="connsiteX22" fmla="*/ 159280 w 652893"/>
                <a:gd name="connsiteY22" fmla="*/ 254045 h 1140678"/>
                <a:gd name="connsiteX23" fmla="*/ 189692 w 652893"/>
                <a:gd name="connsiteY23" fmla="*/ 174506 h 1140678"/>
                <a:gd name="connsiteX24" fmla="*/ 234141 w 652893"/>
                <a:gd name="connsiteY24" fmla="*/ 127718 h 1140678"/>
                <a:gd name="connsiteX25" fmla="*/ 318359 w 652893"/>
                <a:gd name="connsiteY25" fmla="*/ 66893 h 1140678"/>
                <a:gd name="connsiteX26" fmla="*/ 461063 w 652893"/>
                <a:gd name="connsiteY26" fmla="*/ 20105 h 1140678"/>
                <a:gd name="connsiteX27" fmla="*/ 648214 w 652893"/>
                <a:gd name="connsiteY27" fmla="*/ 78590 h 1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893" h="1140678">
                  <a:moveTo>
                    <a:pt x="648214" y="78590"/>
                  </a:moveTo>
                  <a:cubicBezTo>
                    <a:pt x="650554" y="99645"/>
                    <a:pt x="652893" y="109003"/>
                    <a:pt x="652893" y="123039"/>
                  </a:cubicBezTo>
                  <a:lnTo>
                    <a:pt x="652893" y="230651"/>
                  </a:lnTo>
                  <a:cubicBezTo>
                    <a:pt x="615463" y="289136"/>
                    <a:pt x="608445" y="340603"/>
                    <a:pt x="610784" y="413124"/>
                  </a:cubicBezTo>
                  <a:cubicBezTo>
                    <a:pt x="613123" y="462252"/>
                    <a:pt x="589729" y="509040"/>
                    <a:pt x="554638" y="546470"/>
                  </a:cubicBezTo>
                  <a:cubicBezTo>
                    <a:pt x="533584" y="569864"/>
                    <a:pt x="517208" y="586240"/>
                    <a:pt x="498493" y="623670"/>
                  </a:cubicBezTo>
                  <a:cubicBezTo>
                    <a:pt x="486796" y="649404"/>
                    <a:pt x="479778" y="670458"/>
                    <a:pt x="468081" y="691513"/>
                  </a:cubicBezTo>
                  <a:cubicBezTo>
                    <a:pt x="456384" y="721925"/>
                    <a:pt x="430650" y="719586"/>
                    <a:pt x="407256" y="707889"/>
                  </a:cubicBezTo>
                  <a:cubicBezTo>
                    <a:pt x="344093" y="672798"/>
                    <a:pt x="271571" y="656422"/>
                    <a:pt x="229462" y="618992"/>
                  </a:cubicBezTo>
                  <a:cubicBezTo>
                    <a:pt x="290286" y="656422"/>
                    <a:pt x="369826" y="698531"/>
                    <a:pt x="456384" y="721925"/>
                  </a:cubicBezTo>
                  <a:cubicBezTo>
                    <a:pt x="461063" y="724265"/>
                    <a:pt x="463402" y="728943"/>
                    <a:pt x="463402" y="733622"/>
                  </a:cubicBezTo>
                  <a:cubicBezTo>
                    <a:pt x="482117" y="831877"/>
                    <a:pt x="442347" y="920774"/>
                    <a:pt x="430650" y="1016690"/>
                  </a:cubicBezTo>
                  <a:cubicBezTo>
                    <a:pt x="428311" y="1044762"/>
                    <a:pt x="418953" y="1072835"/>
                    <a:pt x="411935" y="1100908"/>
                  </a:cubicBezTo>
                  <a:cubicBezTo>
                    <a:pt x="397899" y="1110266"/>
                    <a:pt x="418953" y="1135999"/>
                    <a:pt x="393220" y="1140678"/>
                  </a:cubicBezTo>
                  <a:cubicBezTo>
                    <a:pt x="346432" y="1044762"/>
                    <a:pt x="273911" y="965223"/>
                    <a:pt x="208407" y="883344"/>
                  </a:cubicBezTo>
                  <a:cubicBezTo>
                    <a:pt x="180335" y="850592"/>
                    <a:pt x="135886" y="829538"/>
                    <a:pt x="98456" y="806144"/>
                  </a:cubicBezTo>
                  <a:cubicBezTo>
                    <a:pt x="9558" y="749998"/>
                    <a:pt x="-20854" y="658761"/>
                    <a:pt x="14237" y="562846"/>
                  </a:cubicBezTo>
                  <a:cubicBezTo>
                    <a:pt x="39971" y="499682"/>
                    <a:pt x="44029" y="414085"/>
                    <a:pt x="55726" y="346242"/>
                  </a:cubicBezTo>
                  <a:cubicBezTo>
                    <a:pt x="83799" y="360278"/>
                    <a:pt x="114831" y="406106"/>
                    <a:pt x="147583" y="368676"/>
                  </a:cubicBezTo>
                  <a:cubicBezTo>
                    <a:pt x="82080" y="368676"/>
                    <a:pt x="70383" y="354639"/>
                    <a:pt x="54007" y="293815"/>
                  </a:cubicBezTo>
                  <a:cubicBezTo>
                    <a:pt x="46989" y="268082"/>
                    <a:pt x="28273" y="249286"/>
                    <a:pt x="21255" y="218954"/>
                  </a:cubicBezTo>
                  <a:cubicBezTo>
                    <a:pt x="14237" y="188622"/>
                    <a:pt x="-13836" y="144573"/>
                    <a:pt x="11898" y="111822"/>
                  </a:cubicBezTo>
                  <a:cubicBezTo>
                    <a:pt x="86759" y="109482"/>
                    <a:pt x="154601" y="151112"/>
                    <a:pt x="159280" y="254045"/>
                  </a:cubicBezTo>
                  <a:cubicBezTo>
                    <a:pt x="192032" y="235330"/>
                    <a:pt x="192032" y="204918"/>
                    <a:pt x="189692" y="174506"/>
                  </a:cubicBezTo>
                  <a:cubicBezTo>
                    <a:pt x="187353" y="141754"/>
                    <a:pt x="194371" y="120700"/>
                    <a:pt x="234141" y="127718"/>
                  </a:cubicBezTo>
                  <a:cubicBezTo>
                    <a:pt x="283268" y="137075"/>
                    <a:pt x="304323" y="106663"/>
                    <a:pt x="318359" y="66893"/>
                  </a:cubicBezTo>
                  <a:cubicBezTo>
                    <a:pt x="337074" y="6069"/>
                    <a:pt x="411935" y="-22004"/>
                    <a:pt x="461063" y="20105"/>
                  </a:cubicBezTo>
                  <a:cubicBezTo>
                    <a:pt x="514869" y="57536"/>
                    <a:pt x="587390" y="66893"/>
                    <a:pt x="648214" y="78590"/>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36" name="Freeform: Shape 25">
              <a:extLst>
                <a:ext uri="{FF2B5EF4-FFF2-40B4-BE49-F238E27FC236}">
                  <a16:creationId xmlns="" xmlns:a16="http://schemas.microsoft.com/office/drawing/2014/main" id="{29F1A927-B5A3-44B4-BA2C-FE0566AE2826}"/>
                </a:ext>
              </a:extLst>
            </p:cNvPr>
            <p:cNvSpPr/>
            <p:nvPr/>
          </p:nvSpPr>
          <p:spPr>
            <a:xfrm>
              <a:off x="8501432" y="926512"/>
              <a:ext cx="1777943" cy="1567398"/>
            </a:xfrm>
            <a:custGeom>
              <a:avLst/>
              <a:gdLst>
                <a:gd name="connsiteX0" fmla="*/ 1731761 w 1777943"/>
                <a:gd name="connsiteY0" fmla="*/ 1163792 h 1567397"/>
                <a:gd name="connsiteX1" fmla="*/ 1729422 w 1777943"/>
                <a:gd name="connsiteY1" fmla="*/ 1009392 h 1567397"/>
                <a:gd name="connsiteX2" fmla="*/ 1717725 w 1777943"/>
                <a:gd name="connsiteY2" fmla="*/ 971961 h 1567397"/>
                <a:gd name="connsiteX3" fmla="*/ 1663918 w 1777943"/>
                <a:gd name="connsiteY3" fmla="*/ 567245 h 1567397"/>
                <a:gd name="connsiteX4" fmla="*/ 1633506 w 1777943"/>
                <a:gd name="connsiteY4" fmla="*/ 461972 h 1567397"/>
                <a:gd name="connsiteX5" fmla="*/ 1523554 w 1777943"/>
                <a:gd name="connsiteY5" fmla="*/ 314590 h 1567397"/>
                <a:gd name="connsiteX6" fmla="*/ 1296633 w 1777943"/>
                <a:gd name="connsiteY6" fmla="*/ 192941 h 1567397"/>
                <a:gd name="connsiteX7" fmla="*/ 1294293 w 1777943"/>
                <a:gd name="connsiteY7" fmla="*/ 249087 h 1567397"/>
                <a:gd name="connsiteX8" fmla="*/ 1298972 w 1777943"/>
                <a:gd name="connsiteY8" fmla="*/ 330966 h 1567397"/>
                <a:gd name="connsiteX9" fmla="*/ 1284936 w 1777943"/>
                <a:gd name="connsiteY9" fmla="*/ 354360 h 1567397"/>
                <a:gd name="connsiteX10" fmla="*/ 1270899 w 1777943"/>
                <a:gd name="connsiteY10" fmla="*/ 349681 h 1567397"/>
                <a:gd name="connsiteX11" fmla="*/ 1280257 w 1777943"/>
                <a:gd name="connsiteY11" fmla="*/ 328627 h 1567397"/>
                <a:gd name="connsiteX12" fmla="*/ 1277918 w 1777943"/>
                <a:gd name="connsiteY12" fmla="*/ 263123 h 1567397"/>
                <a:gd name="connsiteX13" fmla="*/ 1263881 w 1777943"/>
                <a:gd name="connsiteY13" fmla="*/ 148493 h 1567397"/>
                <a:gd name="connsiteX14" fmla="*/ 1247505 w 1777943"/>
                <a:gd name="connsiteY14" fmla="*/ 134456 h 1567397"/>
                <a:gd name="connsiteX15" fmla="*/ 1224111 w 1777943"/>
                <a:gd name="connsiteY15" fmla="*/ 132117 h 1567397"/>
                <a:gd name="connsiteX16" fmla="*/ 1196039 w 1777943"/>
                <a:gd name="connsiteY16" fmla="*/ 213996 h 1567397"/>
                <a:gd name="connsiteX17" fmla="*/ 1184342 w 1777943"/>
                <a:gd name="connsiteY17" fmla="*/ 253766 h 1567397"/>
                <a:gd name="connsiteX18" fmla="*/ 1172645 w 1777943"/>
                <a:gd name="connsiteY18" fmla="*/ 394130 h 1567397"/>
                <a:gd name="connsiteX19" fmla="*/ 1128196 w 1777943"/>
                <a:gd name="connsiteY19" fmla="*/ 635088 h 1567397"/>
                <a:gd name="connsiteX20" fmla="*/ 835771 w 1777943"/>
                <a:gd name="connsiteY20" fmla="*/ 307572 h 1567397"/>
                <a:gd name="connsiteX21" fmla="*/ 760910 w 1777943"/>
                <a:gd name="connsiteY21" fmla="*/ 221014 h 1567397"/>
                <a:gd name="connsiteX22" fmla="*/ 756232 w 1777943"/>
                <a:gd name="connsiteY22" fmla="*/ 68953 h 1567397"/>
                <a:gd name="connsiteX23" fmla="*/ 737516 w 1777943"/>
                <a:gd name="connsiteY23" fmla="*/ 43220 h 1567397"/>
                <a:gd name="connsiteX24" fmla="*/ 601831 w 1777943"/>
                <a:gd name="connsiteY24" fmla="*/ 192941 h 1567397"/>
                <a:gd name="connsiteX25" fmla="*/ 627565 w 1777943"/>
                <a:gd name="connsiteY25" fmla="*/ 359039 h 1567397"/>
                <a:gd name="connsiteX26" fmla="*/ 629904 w 1777943"/>
                <a:gd name="connsiteY26" fmla="*/ 361378 h 1567397"/>
                <a:gd name="connsiteX27" fmla="*/ 646280 w 1777943"/>
                <a:gd name="connsiteY27" fmla="*/ 267802 h 1567397"/>
                <a:gd name="connsiteX28" fmla="*/ 730498 w 1777943"/>
                <a:gd name="connsiteY28" fmla="*/ 230372 h 1567397"/>
                <a:gd name="connsiteX29" fmla="*/ 646280 w 1777943"/>
                <a:gd name="connsiteY29" fmla="*/ 370736 h 1567397"/>
                <a:gd name="connsiteX30" fmla="*/ 629904 w 1777943"/>
                <a:gd name="connsiteY30" fmla="*/ 394130 h 1567397"/>
                <a:gd name="connsiteX31" fmla="*/ 606510 w 1777943"/>
                <a:gd name="connsiteY31" fmla="*/ 373075 h 1567397"/>
                <a:gd name="connsiteX32" fmla="*/ 578437 w 1777943"/>
                <a:gd name="connsiteY32" fmla="*/ 204638 h 1567397"/>
                <a:gd name="connsiteX33" fmla="*/ 470825 w 1777943"/>
                <a:gd name="connsiteY33" fmla="*/ 242069 h 1567397"/>
                <a:gd name="connsiteX34" fmla="*/ 314085 w 1777943"/>
                <a:gd name="connsiteY34" fmla="*/ 326287 h 1567397"/>
                <a:gd name="connsiteX35" fmla="*/ 288352 w 1777943"/>
                <a:gd name="connsiteY35" fmla="*/ 340323 h 1567397"/>
                <a:gd name="connsiteX36" fmla="*/ 147988 w 1777943"/>
                <a:gd name="connsiteY36" fmla="*/ 585960 h 1567397"/>
                <a:gd name="connsiteX37" fmla="*/ 73127 w 1777943"/>
                <a:gd name="connsiteY37" fmla="*/ 810543 h 1567397"/>
                <a:gd name="connsiteX38" fmla="*/ 122254 w 1777943"/>
                <a:gd name="connsiteY38" fmla="*/ 918155 h 1567397"/>
                <a:gd name="connsiteX39" fmla="*/ 307067 w 1777943"/>
                <a:gd name="connsiteY39" fmla="*/ 1114665 h 1567397"/>
                <a:gd name="connsiteX40" fmla="*/ 311746 w 1777943"/>
                <a:gd name="connsiteY40" fmla="*/ 1124022 h 1567397"/>
                <a:gd name="connsiteX41" fmla="*/ 307067 w 1777943"/>
                <a:gd name="connsiteY41" fmla="*/ 1117004 h 1567397"/>
                <a:gd name="connsiteX42" fmla="*/ 318764 w 1777943"/>
                <a:gd name="connsiteY42" fmla="*/ 1147416 h 1567397"/>
                <a:gd name="connsiteX43" fmla="*/ 257940 w 1777943"/>
                <a:gd name="connsiteY43" fmla="*/ 1053840 h 1567397"/>
                <a:gd name="connsiteX44" fmla="*/ 157345 w 1777943"/>
                <a:gd name="connsiteY44" fmla="*/ 953246 h 1567397"/>
                <a:gd name="connsiteX45" fmla="*/ 119915 w 1777943"/>
                <a:gd name="connsiteY45" fmla="*/ 960264 h 1567397"/>
                <a:gd name="connsiteX46" fmla="*/ 56751 w 1777943"/>
                <a:gd name="connsiteY46" fmla="*/ 1283102 h 1567397"/>
                <a:gd name="connsiteX47" fmla="*/ 59091 w 1777943"/>
                <a:gd name="connsiteY47" fmla="*/ 1519381 h 1567397"/>
                <a:gd name="connsiteX48" fmla="*/ 110557 w 1777943"/>
                <a:gd name="connsiteY48" fmla="*/ 1517041 h 1567397"/>
                <a:gd name="connsiteX49" fmla="*/ 243903 w 1777943"/>
                <a:gd name="connsiteY49" fmla="*/ 1379017 h 1567397"/>
                <a:gd name="connsiteX50" fmla="*/ 501237 w 1777943"/>
                <a:gd name="connsiteY50" fmla="*/ 1290120 h 1567397"/>
                <a:gd name="connsiteX51" fmla="*/ 821735 w 1777943"/>
                <a:gd name="connsiteY51" fmla="*/ 1285441 h 1567397"/>
                <a:gd name="connsiteX52" fmla="*/ 1731761 w 1777943"/>
                <a:gd name="connsiteY52" fmla="*/ 1163792 h 1567397"/>
                <a:gd name="connsiteX53" fmla="*/ 59091 w 1777943"/>
                <a:gd name="connsiteY53" fmla="*/ 1404750 h 1567397"/>
                <a:gd name="connsiteX54" fmla="*/ 164364 w 1777943"/>
                <a:gd name="connsiteY54" fmla="*/ 1322871 h 1567397"/>
                <a:gd name="connsiteX55" fmla="*/ 59091 w 1777943"/>
                <a:gd name="connsiteY55" fmla="*/ 1404750 h 1567397"/>
                <a:gd name="connsiteX56" fmla="*/ 131612 w 1777943"/>
                <a:gd name="connsiteY56" fmla="*/ 1285441 h 1567397"/>
                <a:gd name="connsiteX57" fmla="*/ 316424 w 1777943"/>
                <a:gd name="connsiteY57" fmla="*/ 1264386 h 1567397"/>
                <a:gd name="connsiteX58" fmla="*/ 131612 w 1777943"/>
                <a:gd name="connsiteY58" fmla="*/ 1285441 h 15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7943" h="1567397">
                  <a:moveTo>
                    <a:pt x="1731761" y="1163792"/>
                  </a:moveTo>
                  <a:cubicBezTo>
                    <a:pt x="1755155" y="1124022"/>
                    <a:pt x="1759834" y="1049162"/>
                    <a:pt x="1729422" y="1009392"/>
                  </a:cubicBezTo>
                  <a:cubicBezTo>
                    <a:pt x="1722403" y="1000034"/>
                    <a:pt x="1717725" y="983658"/>
                    <a:pt x="1717725" y="971961"/>
                  </a:cubicBezTo>
                  <a:cubicBezTo>
                    <a:pt x="1724743" y="833937"/>
                    <a:pt x="1659240" y="705270"/>
                    <a:pt x="1663918" y="567245"/>
                  </a:cubicBezTo>
                  <a:cubicBezTo>
                    <a:pt x="1666258" y="529815"/>
                    <a:pt x="1654561" y="492384"/>
                    <a:pt x="1633506" y="461972"/>
                  </a:cubicBezTo>
                  <a:cubicBezTo>
                    <a:pt x="1598415" y="410505"/>
                    <a:pt x="1582039" y="342663"/>
                    <a:pt x="1523554" y="314590"/>
                  </a:cubicBezTo>
                  <a:cubicBezTo>
                    <a:pt x="1444015" y="279499"/>
                    <a:pt x="1378512" y="223354"/>
                    <a:pt x="1296633" y="192941"/>
                  </a:cubicBezTo>
                  <a:cubicBezTo>
                    <a:pt x="1275578" y="211657"/>
                    <a:pt x="1294293" y="230372"/>
                    <a:pt x="1294293" y="249087"/>
                  </a:cubicBezTo>
                  <a:cubicBezTo>
                    <a:pt x="1296633" y="277160"/>
                    <a:pt x="1296633" y="302893"/>
                    <a:pt x="1298972" y="330966"/>
                  </a:cubicBezTo>
                  <a:cubicBezTo>
                    <a:pt x="1298972" y="340323"/>
                    <a:pt x="1298972" y="352020"/>
                    <a:pt x="1284936" y="354360"/>
                  </a:cubicBezTo>
                  <a:cubicBezTo>
                    <a:pt x="1280257" y="354360"/>
                    <a:pt x="1275578" y="352020"/>
                    <a:pt x="1270899" y="349681"/>
                  </a:cubicBezTo>
                  <a:cubicBezTo>
                    <a:pt x="1259202" y="335645"/>
                    <a:pt x="1277918" y="335645"/>
                    <a:pt x="1280257" y="328627"/>
                  </a:cubicBezTo>
                  <a:cubicBezTo>
                    <a:pt x="1287275" y="307572"/>
                    <a:pt x="1280257" y="286517"/>
                    <a:pt x="1277918" y="263123"/>
                  </a:cubicBezTo>
                  <a:cubicBezTo>
                    <a:pt x="1273239" y="225693"/>
                    <a:pt x="1268560" y="185923"/>
                    <a:pt x="1263881" y="148493"/>
                  </a:cubicBezTo>
                  <a:cubicBezTo>
                    <a:pt x="1259202" y="143814"/>
                    <a:pt x="1252184" y="139135"/>
                    <a:pt x="1247505" y="134456"/>
                  </a:cubicBezTo>
                  <a:cubicBezTo>
                    <a:pt x="1240487" y="129778"/>
                    <a:pt x="1233469" y="129778"/>
                    <a:pt x="1224111" y="132117"/>
                  </a:cubicBezTo>
                  <a:cubicBezTo>
                    <a:pt x="1207736" y="155511"/>
                    <a:pt x="1212414" y="188263"/>
                    <a:pt x="1196039" y="213996"/>
                  </a:cubicBezTo>
                  <a:cubicBezTo>
                    <a:pt x="1191360" y="225693"/>
                    <a:pt x="1184342" y="239729"/>
                    <a:pt x="1184342" y="253766"/>
                  </a:cubicBezTo>
                  <a:cubicBezTo>
                    <a:pt x="1186681" y="300554"/>
                    <a:pt x="1179663" y="347342"/>
                    <a:pt x="1172645" y="394130"/>
                  </a:cubicBezTo>
                  <a:cubicBezTo>
                    <a:pt x="1160948" y="468990"/>
                    <a:pt x="1144572" y="602336"/>
                    <a:pt x="1128196" y="635088"/>
                  </a:cubicBezTo>
                  <a:cubicBezTo>
                    <a:pt x="1043978" y="511100"/>
                    <a:pt x="971456" y="382433"/>
                    <a:pt x="835771" y="307572"/>
                  </a:cubicBezTo>
                  <a:cubicBezTo>
                    <a:pt x="800680" y="288857"/>
                    <a:pt x="777286" y="258445"/>
                    <a:pt x="760910" y="221014"/>
                  </a:cubicBezTo>
                  <a:cubicBezTo>
                    <a:pt x="737516" y="169547"/>
                    <a:pt x="735177" y="120420"/>
                    <a:pt x="756232" y="68953"/>
                  </a:cubicBezTo>
                  <a:cubicBezTo>
                    <a:pt x="753892" y="57256"/>
                    <a:pt x="758571" y="40880"/>
                    <a:pt x="737516" y="43220"/>
                  </a:cubicBezTo>
                  <a:cubicBezTo>
                    <a:pt x="653298" y="57256"/>
                    <a:pt x="627565" y="125099"/>
                    <a:pt x="601831" y="192941"/>
                  </a:cubicBezTo>
                  <a:cubicBezTo>
                    <a:pt x="606510" y="244408"/>
                    <a:pt x="597152" y="300554"/>
                    <a:pt x="627565" y="359039"/>
                  </a:cubicBezTo>
                  <a:cubicBezTo>
                    <a:pt x="627565" y="359039"/>
                    <a:pt x="629904" y="361378"/>
                    <a:pt x="629904" y="361378"/>
                  </a:cubicBezTo>
                  <a:cubicBezTo>
                    <a:pt x="629904" y="321608"/>
                    <a:pt x="629904" y="291196"/>
                    <a:pt x="646280" y="267802"/>
                  </a:cubicBezTo>
                  <a:cubicBezTo>
                    <a:pt x="664995" y="239729"/>
                    <a:pt x="690728" y="223354"/>
                    <a:pt x="730498" y="230372"/>
                  </a:cubicBezTo>
                  <a:cubicBezTo>
                    <a:pt x="657977" y="251426"/>
                    <a:pt x="634583" y="300554"/>
                    <a:pt x="646280" y="370736"/>
                  </a:cubicBezTo>
                  <a:cubicBezTo>
                    <a:pt x="648619" y="380093"/>
                    <a:pt x="643940" y="391790"/>
                    <a:pt x="629904" y="394130"/>
                  </a:cubicBezTo>
                  <a:cubicBezTo>
                    <a:pt x="615868" y="396469"/>
                    <a:pt x="611189" y="384772"/>
                    <a:pt x="606510" y="373075"/>
                  </a:cubicBezTo>
                  <a:cubicBezTo>
                    <a:pt x="585455" y="319269"/>
                    <a:pt x="583116" y="260784"/>
                    <a:pt x="578437" y="204638"/>
                  </a:cubicBezTo>
                  <a:cubicBezTo>
                    <a:pt x="541007" y="211657"/>
                    <a:pt x="501237" y="218675"/>
                    <a:pt x="470825" y="242069"/>
                  </a:cubicBezTo>
                  <a:cubicBezTo>
                    <a:pt x="421697" y="277160"/>
                    <a:pt x="370231" y="305233"/>
                    <a:pt x="314085" y="326287"/>
                  </a:cubicBezTo>
                  <a:cubicBezTo>
                    <a:pt x="304727" y="330966"/>
                    <a:pt x="295370" y="333305"/>
                    <a:pt x="288352" y="340323"/>
                  </a:cubicBezTo>
                  <a:cubicBezTo>
                    <a:pt x="211152" y="405827"/>
                    <a:pt x="187758" y="504081"/>
                    <a:pt x="147988" y="585960"/>
                  </a:cubicBezTo>
                  <a:cubicBezTo>
                    <a:pt x="115236" y="653803"/>
                    <a:pt x="84824" y="731003"/>
                    <a:pt x="73127" y="810543"/>
                  </a:cubicBezTo>
                  <a:cubicBezTo>
                    <a:pt x="63769" y="876046"/>
                    <a:pt x="63769" y="892422"/>
                    <a:pt x="122254" y="918155"/>
                  </a:cubicBezTo>
                  <a:cubicBezTo>
                    <a:pt x="213491" y="955586"/>
                    <a:pt x="269637" y="1028107"/>
                    <a:pt x="307067" y="1114665"/>
                  </a:cubicBezTo>
                  <a:cubicBezTo>
                    <a:pt x="309406" y="1117004"/>
                    <a:pt x="309406" y="1121683"/>
                    <a:pt x="311746" y="1124022"/>
                  </a:cubicBezTo>
                  <a:cubicBezTo>
                    <a:pt x="309406" y="1121683"/>
                    <a:pt x="309406" y="1119344"/>
                    <a:pt x="307067" y="1117004"/>
                  </a:cubicBezTo>
                  <a:cubicBezTo>
                    <a:pt x="311746" y="1126362"/>
                    <a:pt x="316424" y="1138059"/>
                    <a:pt x="318764" y="1147416"/>
                  </a:cubicBezTo>
                  <a:cubicBezTo>
                    <a:pt x="297709" y="1117004"/>
                    <a:pt x="278994" y="1084253"/>
                    <a:pt x="257940" y="1053840"/>
                  </a:cubicBezTo>
                  <a:cubicBezTo>
                    <a:pt x="229867" y="1014071"/>
                    <a:pt x="197115" y="981319"/>
                    <a:pt x="157345" y="953246"/>
                  </a:cubicBezTo>
                  <a:cubicBezTo>
                    <a:pt x="138630" y="939210"/>
                    <a:pt x="129273" y="939210"/>
                    <a:pt x="119915" y="960264"/>
                  </a:cubicBezTo>
                  <a:cubicBezTo>
                    <a:pt x="87163" y="1065537"/>
                    <a:pt x="80145" y="1175489"/>
                    <a:pt x="56751" y="1283102"/>
                  </a:cubicBezTo>
                  <a:cubicBezTo>
                    <a:pt x="40375" y="1362641"/>
                    <a:pt x="35697" y="1439841"/>
                    <a:pt x="59091" y="1519381"/>
                  </a:cubicBezTo>
                  <a:cubicBezTo>
                    <a:pt x="75466" y="1528738"/>
                    <a:pt x="91842" y="1526399"/>
                    <a:pt x="110557" y="1517041"/>
                  </a:cubicBezTo>
                  <a:cubicBezTo>
                    <a:pt x="152667" y="1467914"/>
                    <a:pt x="187758" y="1407090"/>
                    <a:pt x="243903" y="1379017"/>
                  </a:cubicBezTo>
                  <a:cubicBezTo>
                    <a:pt x="342158" y="1329890"/>
                    <a:pt x="442752" y="1287780"/>
                    <a:pt x="501237" y="1290120"/>
                  </a:cubicBezTo>
                  <a:cubicBezTo>
                    <a:pt x="590134" y="1294799"/>
                    <a:pt x="737516" y="1313514"/>
                    <a:pt x="821735" y="1285441"/>
                  </a:cubicBezTo>
                  <a:lnTo>
                    <a:pt x="1731761" y="1163792"/>
                  </a:lnTo>
                  <a:close/>
                  <a:moveTo>
                    <a:pt x="59091" y="1404750"/>
                  </a:moveTo>
                  <a:cubicBezTo>
                    <a:pt x="80145" y="1360302"/>
                    <a:pt x="115236" y="1334568"/>
                    <a:pt x="164364" y="1322871"/>
                  </a:cubicBezTo>
                  <a:cubicBezTo>
                    <a:pt x="129273" y="1350944"/>
                    <a:pt x="94182" y="1376678"/>
                    <a:pt x="59091" y="1404750"/>
                  </a:cubicBezTo>
                  <a:close/>
                  <a:moveTo>
                    <a:pt x="131612" y="1285441"/>
                  </a:moveTo>
                  <a:cubicBezTo>
                    <a:pt x="187758" y="1243332"/>
                    <a:pt x="250921" y="1240992"/>
                    <a:pt x="316424" y="1264386"/>
                  </a:cubicBezTo>
                  <a:cubicBezTo>
                    <a:pt x="253261" y="1257368"/>
                    <a:pt x="192436" y="1266726"/>
                    <a:pt x="131612" y="1285441"/>
                  </a:cubicBezTo>
                  <a:close/>
                </a:path>
              </a:pathLst>
            </a:custGeom>
            <a:solidFill>
              <a:srgbClr val="403D3D"/>
            </a:solidFill>
            <a:ln w="23341" cap="flat">
              <a:noFill/>
              <a:prstDash val="solid"/>
              <a:miter/>
            </a:ln>
          </p:spPr>
          <p:txBody>
            <a:bodyPr rtlCol="0" anchor="ctr"/>
            <a:lstStyle/>
            <a:p>
              <a:endParaRPr lang="en-US"/>
            </a:p>
          </p:txBody>
        </p:sp>
        <p:sp>
          <p:nvSpPr>
            <p:cNvPr id="37" name="Freeform: Shape 26">
              <a:extLst>
                <a:ext uri="{FF2B5EF4-FFF2-40B4-BE49-F238E27FC236}">
                  <a16:creationId xmlns="" xmlns:a16="http://schemas.microsoft.com/office/drawing/2014/main" id="{5F363208-3B86-400C-9FA6-5E25A8C9E242}"/>
                </a:ext>
              </a:extLst>
            </p:cNvPr>
            <p:cNvSpPr/>
            <p:nvPr/>
          </p:nvSpPr>
          <p:spPr>
            <a:xfrm>
              <a:off x="10126872" y="2025953"/>
              <a:ext cx="655032" cy="561456"/>
            </a:xfrm>
            <a:custGeom>
              <a:avLst/>
              <a:gdLst>
                <a:gd name="connsiteX0" fmla="*/ 52515 w 655031"/>
                <a:gd name="connsiteY0" fmla="*/ 534570 h 561455"/>
                <a:gd name="connsiteX1" fmla="*/ 43157 w 655031"/>
                <a:gd name="connsiteY1" fmla="*/ 525213 h 561455"/>
                <a:gd name="connsiteX2" fmla="*/ 78248 w 655031"/>
                <a:gd name="connsiteY2" fmla="*/ 490122 h 561455"/>
                <a:gd name="connsiteX3" fmla="*/ 270079 w 655031"/>
                <a:gd name="connsiteY3" fmla="*/ 349758 h 561455"/>
                <a:gd name="connsiteX4" fmla="*/ 548468 w 655031"/>
                <a:gd name="connsiteY4" fmla="*/ 104121 h 561455"/>
                <a:gd name="connsiteX5" fmla="*/ 553146 w 655031"/>
                <a:gd name="connsiteY5" fmla="*/ 57333 h 561455"/>
                <a:gd name="connsiteX6" fmla="*/ 606953 w 655031"/>
                <a:gd name="connsiteY6" fmla="*/ 69030 h 561455"/>
                <a:gd name="connsiteX7" fmla="*/ 635025 w 655031"/>
                <a:gd name="connsiteY7" fmla="*/ 87745 h 561455"/>
                <a:gd name="connsiteX8" fmla="*/ 525074 w 655031"/>
                <a:gd name="connsiteY8" fmla="*/ 164945 h 561455"/>
                <a:gd name="connsiteX9" fmla="*/ 167146 w 655031"/>
                <a:gd name="connsiteY9" fmla="*/ 469067 h 561455"/>
                <a:gd name="connsiteX10" fmla="*/ 52515 w 655031"/>
                <a:gd name="connsiteY10" fmla="*/ 534570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5031" h="561455">
                  <a:moveTo>
                    <a:pt x="52515" y="534570"/>
                  </a:moveTo>
                  <a:cubicBezTo>
                    <a:pt x="50176" y="532231"/>
                    <a:pt x="45497" y="527552"/>
                    <a:pt x="43157" y="525213"/>
                  </a:cubicBezTo>
                  <a:cubicBezTo>
                    <a:pt x="40818" y="499479"/>
                    <a:pt x="64212" y="497140"/>
                    <a:pt x="78248" y="490122"/>
                  </a:cubicBezTo>
                  <a:cubicBezTo>
                    <a:pt x="148430" y="452691"/>
                    <a:pt x="209255" y="398885"/>
                    <a:pt x="270079" y="349758"/>
                  </a:cubicBezTo>
                  <a:cubicBezTo>
                    <a:pt x="365994" y="270218"/>
                    <a:pt x="459570" y="188339"/>
                    <a:pt x="548468" y="104121"/>
                  </a:cubicBezTo>
                  <a:cubicBezTo>
                    <a:pt x="567183" y="85406"/>
                    <a:pt x="574201" y="73709"/>
                    <a:pt x="553146" y="57333"/>
                  </a:cubicBezTo>
                  <a:cubicBezTo>
                    <a:pt x="576540" y="40957"/>
                    <a:pt x="599934" y="31599"/>
                    <a:pt x="606953" y="69030"/>
                  </a:cubicBezTo>
                  <a:cubicBezTo>
                    <a:pt x="611631" y="87745"/>
                    <a:pt x="625668" y="83066"/>
                    <a:pt x="635025" y="87745"/>
                  </a:cubicBezTo>
                  <a:cubicBezTo>
                    <a:pt x="588237" y="101781"/>
                    <a:pt x="555486" y="132194"/>
                    <a:pt x="525074" y="164945"/>
                  </a:cubicBezTo>
                  <a:cubicBezTo>
                    <a:pt x="417461" y="279576"/>
                    <a:pt x="286455" y="366133"/>
                    <a:pt x="167146" y="469067"/>
                  </a:cubicBezTo>
                  <a:cubicBezTo>
                    <a:pt x="132055" y="499479"/>
                    <a:pt x="92285" y="515855"/>
                    <a:pt x="52515" y="534570"/>
                  </a:cubicBezTo>
                  <a:close/>
                </a:path>
              </a:pathLst>
            </a:custGeom>
            <a:solidFill>
              <a:srgbClr val="6D6A6A"/>
            </a:solidFill>
            <a:ln w="23341" cap="flat">
              <a:noFill/>
              <a:prstDash val="solid"/>
              <a:miter/>
            </a:ln>
          </p:spPr>
          <p:txBody>
            <a:bodyPr rtlCol="0" anchor="ctr"/>
            <a:lstStyle/>
            <a:p>
              <a:endParaRPr lang="en-US"/>
            </a:p>
          </p:txBody>
        </p:sp>
        <p:sp>
          <p:nvSpPr>
            <p:cNvPr id="38" name="Freeform: Shape 27">
              <a:extLst>
                <a:ext uri="{FF2B5EF4-FFF2-40B4-BE49-F238E27FC236}">
                  <a16:creationId xmlns="" xmlns:a16="http://schemas.microsoft.com/office/drawing/2014/main" id="{9651982F-E2B7-42AA-BC80-093F795EDC8D}"/>
                </a:ext>
              </a:extLst>
            </p:cNvPr>
            <p:cNvSpPr/>
            <p:nvPr/>
          </p:nvSpPr>
          <p:spPr>
            <a:xfrm>
              <a:off x="8876498" y="2106020"/>
              <a:ext cx="1427033" cy="4304495"/>
            </a:xfrm>
            <a:custGeom>
              <a:avLst/>
              <a:gdLst>
                <a:gd name="connsiteX0" fmla="*/ 1305229 w 1427033"/>
                <a:gd name="connsiteY0" fmla="*/ 73181 h 4304494"/>
                <a:gd name="connsiteX1" fmla="*/ 1279495 w 1427033"/>
                <a:gd name="connsiteY1" fmla="*/ 87218 h 4304494"/>
                <a:gd name="connsiteX2" fmla="*/ 673591 w 1427033"/>
                <a:gd name="connsiteY2" fmla="*/ 122309 h 4304494"/>
                <a:gd name="connsiteX3" fmla="*/ 638500 w 1427033"/>
                <a:gd name="connsiteY3" fmla="*/ 143363 h 4304494"/>
                <a:gd name="connsiteX4" fmla="*/ 109796 w 1427033"/>
                <a:gd name="connsiteY4" fmla="*/ 407715 h 4304494"/>
                <a:gd name="connsiteX5" fmla="*/ 91081 w 1427033"/>
                <a:gd name="connsiteY5" fmla="*/ 454503 h 4304494"/>
                <a:gd name="connsiteX6" fmla="*/ 91081 w 1427033"/>
                <a:gd name="connsiteY6" fmla="*/ 524685 h 4304494"/>
                <a:gd name="connsiteX7" fmla="*/ 74705 w 1427033"/>
                <a:gd name="connsiteY7" fmla="*/ 583170 h 4304494"/>
                <a:gd name="connsiteX8" fmla="*/ 55990 w 1427033"/>
                <a:gd name="connsiteY8" fmla="*/ 693122 h 4304494"/>
                <a:gd name="connsiteX9" fmla="*/ 95759 w 1427033"/>
                <a:gd name="connsiteY9" fmla="*/ 739910 h 4304494"/>
                <a:gd name="connsiteX10" fmla="*/ 123832 w 1427033"/>
                <a:gd name="connsiteY10" fmla="*/ 805413 h 4304494"/>
                <a:gd name="connsiteX11" fmla="*/ 116814 w 1427033"/>
                <a:gd name="connsiteY11" fmla="*/ 1086141 h 4304494"/>
                <a:gd name="connsiteX12" fmla="*/ 114475 w 1427033"/>
                <a:gd name="connsiteY12" fmla="*/ 1100177 h 4304494"/>
                <a:gd name="connsiteX13" fmla="*/ 114475 w 1427033"/>
                <a:gd name="connsiteY13" fmla="*/ 1359851 h 4304494"/>
                <a:gd name="connsiteX14" fmla="*/ 109796 w 1427033"/>
                <a:gd name="connsiteY14" fmla="*/ 1504894 h 4304494"/>
                <a:gd name="connsiteX15" fmla="*/ 133190 w 1427033"/>
                <a:gd name="connsiteY15" fmla="*/ 1713100 h 4304494"/>
                <a:gd name="connsiteX16" fmla="*/ 156584 w 1427033"/>
                <a:gd name="connsiteY16" fmla="*/ 1851125 h 4304494"/>
                <a:gd name="connsiteX17" fmla="*/ 186996 w 1427033"/>
                <a:gd name="connsiteY17" fmla="*/ 2021901 h 4304494"/>
                <a:gd name="connsiteX18" fmla="*/ 210390 w 1427033"/>
                <a:gd name="connsiteY18" fmla="*/ 2309647 h 4304494"/>
                <a:gd name="connsiteX19" fmla="*/ 198693 w 1427033"/>
                <a:gd name="connsiteY19" fmla="*/ 2333041 h 4304494"/>
                <a:gd name="connsiteX20" fmla="*/ 208050 w 1427033"/>
                <a:gd name="connsiteY20" fmla="*/ 2494460 h 4304494"/>
                <a:gd name="connsiteX21" fmla="*/ 215069 w 1427033"/>
                <a:gd name="connsiteY21" fmla="*/ 2545926 h 4304494"/>
                <a:gd name="connsiteX22" fmla="*/ 172959 w 1427033"/>
                <a:gd name="connsiteY22" fmla="*/ 2690969 h 4304494"/>
                <a:gd name="connsiteX23" fmla="*/ 172959 w 1427033"/>
                <a:gd name="connsiteY23" fmla="*/ 2705006 h 4304494"/>
                <a:gd name="connsiteX24" fmla="*/ 175299 w 1427033"/>
                <a:gd name="connsiteY24" fmla="*/ 2903855 h 4304494"/>
                <a:gd name="connsiteX25" fmla="*/ 161262 w 1427033"/>
                <a:gd name="connsiteY25" fmla="*/ 3151831 h 4304494"/>
                <a:gd name="connsiteX26" fmla="*/ 158923 w 1427033"/>
                <a:gd name="connsiteY26" fmla="*/ 3161188 h 4304494"/>
                <a:gd name="connsiteX27" fmla="*/ 149565 w 1427033"/>
                <a:gd name="connsiteY27" fmla="*/ 3413844 h 4304494"/>
                <a:gd name="connsiteX28" fmla="*/ 151905 w 1427033"/>
                <a:gd name="connsiteY28" fmla="*/ 3647784 h 4304494"/>
                <a:gd name="connsiteX29" fmla="*/ 194014 w 1427033"/>
                <a:gd name="connsiteY29" fmla="*/ 4008051 h 4304494"/>
                <a:gd name="connsiteX30" fmla="*/ 226766 w 1427033"/>
                <a:gd name="connsiteY30" fmla="*/ 4197542 h 4304494"/>
                <a:gd name="connsiteX31" fmla="*/ 275893 w 1427033"/>
                <a:gd name="connsiteY31" fmla="*/ 4256027 h 4304494"/>
                <a:gd name="connsiteX32" fmla="*/ 299287 w 1427033"/>
                <a:gd name="connsiteY32" fmla="*/ 4265385 h 4304494"/>
                <a:gd name="connsiteX33" fmla="*/ 374148 w 1427033"/>
                <a:gd name="connsiteY33" fmla="*/ 4256027 h 4304494"/>
                <a:gd name="connsiteX34" fmla="*/ 572997 w 1427033"/>
                <a:gd name="connsiteY34" fmla="*/ 4244330 h 4304494"/>
                <a:gd name="connsiteX35" fmla="*/ 624464 w 1427033"/>
                <a:gd name="connsiteY35" fmla="*/ 4234973 h 4304494"/>
                <a:gd name="connsiteX36" fmla="*/ 640839 w 1427033"/>
                <a:gd name="connsiteY36" fmla="*/ 4199882 h 4304494"/>
                <a:gd name="connsiteX37" fmla="*/ 636161 w 1427033"/>
                <a:gd name="connsiteY37" fmla="*/ 3872366 h 4304494"/>
                <a:gd name="connsiteX38" fmla="*/ 610427 w 1427033"/>
                <a:gd name="connsiteY38" fmla="*/ 3549529 h 4304494"/>
                <a:gd name="connsiteX39" fmla="*/ 605748 w 1427033"/>
                <a:gd name="connsiteY39" fmla="*/ 3467650 h 4304494"/>
                <a:gd name="connsiteX40" fmla="*/ 622124 w 1427033"/>
                <a:gd name="connsiteY40" fmla="*/ 2807939 h 4304494"/>
                <a:gd name="connsiteX41" fmla="*/ 666573 w 1427033"/>
                <a:gd name="connsiteY41" fmla="*/ 2457029 h 4304494"/>
                <a:gd name="connsiteX42" fmla="*/ 696985 w 1427033"/>
                <a:gd name="connsiteY42" fmla="*/ 2005525 h 4304494"/>
                <a:gd name="connsiteX43" fmla="*/ 795240 w 1427033"/>
                <a:gd name="connsiteY43" fmla="*/ 1537645 h 4304494"/>
                <a:gd name="connsiteX44" fmla="*/ 771846 w 1427033"/>
                <a:gd name="connsiteY44" fmla="*/ 1766906 h 4304494"/>
                <a:gd name="connsiteX45" fmla="*/ 746112 w 1427033"/>
                <a:gd name="connsiteY45" fmla="*/ 1977452 h 4304494"/>
                <a:gd name="connsiteX46" fmla="*/ 769506 w 1427033"/>
                <a:gd name="connsiteY46" fmla="*/ 2209053 h 4304494"/>
                <a:gd name="connsiteX47" fmla="*/ 785882 w 1427033"/>
                <a:gd name="connsiteY47" fmla="*/ 2335380 h 4304494"/>
                <a:gd name="connsiteX48" fmla="*/ 795240 w 1427033"/>
                <a:gd name="connsiteY48" fmla="*/ 2714363 h 4304494"/>
                <a:gd name="connsiteX49" fmla="*/ 748452 w 1427033"/>
                <a:gd name="connsiteY49" fmla="*/ 3114400 h 4304494"/>
                <a:gd name="connsiteX50" fmla="*/ 755470 w 1427033"/>
                <a:gd name="connsiteY50" fmla="*/ 3647784 h 4304494"/>
                <a:gd name="connsiteX51" fmla="*/ 757809 w 1427033"/>
                <a:gd name="connsiteY51" fmla="*/ 3769432 h 4304494"/>
                <a:gd name="connsiteX52" fmla="*/ 760149 w 1427033"/>
                <a:gd name="connsiteY52" fmla="*/ 4052500 h 4304494"/>
                <a:gd name="connsiteX53" fmla="*/ 767167 w 1427033"/>
                <a:gd name="connsiteY53" fmla="*/ 4185845 h 4304494"/>
                <a:gd name="connsiteX54" fmla="*/ 792900 w 1427033"/>
                <a:gd name="connsiteY54" fmla="*/ 4206900 h 4304494"/>
                <a:gd name="connsiteX55" fmla="*/ 1045555 w 1427033"/>
                <a:gd name="connsiteY55" fmla="*/ 4211579 h 4304494"/>
                <a:gd name="connsiteX56" fmla="*/ 1197616 w 1427033"/>
                <a:gd name="connsiteY56" fmla="*/ 4143736 h 4304494"/>
                <a:gd name="connsiteX57" fmla="*/ 1211653 w 1427033"/>
                <a:gd name="connsiteY57" fmla="*/ 4071215 h 4304494"/>
                <a:gd name="connsiteX58" fmla="*/ 1185919 w 1427033"/>
                <a:gd name="connsiteY58" fmla="*/ 3888742 h 4304494"/>
                <a:gd name="connsiteX59" fmla="*/ 1171883 w 1427033"/>
                <a:gd name="connsiteY59" fmla="*/ 3757735 h 4304494"/>
                <a:gd name="connsiteX60" fmla="*/ 1174222 w 1427033"/>
                <a:gd name="connsiteY60" fmla="*/ 3610353 h 4304494"/>
                <a:gd name="connsiteX61" fmla="*/ 1157847 w 1427033"/>
                <a:gd name="connsiteY61" fmla="*/ 3404486 h 4304494"/>
                <a:gd name="connsiteX62" fmla="*/ 1195277 w 1427033"/>
                <a:gd name="connsiteY62" fmla="*/ 2992752 h 4304494"/>
                <a:gd name="connsiteX63" fmla="*/ 1258441 w 1427033"/>
                <a:gd name="connsiteY63" fmla="*/ 2751794 h 4304494"/>
                <a:gd name="connsiteX64" fmla="*/ 1274817 w 1427033"/>
                <a:gd name="connsiteY64" fmla="*/ 2655878 h 4304494"/>
                <a:gd name="connsiteX65" fmla="*/ 1274817 w 1427033"/>
                <a:gd name="connsiteY65" fmla="*/ 2578678 h 4304494"/>
                <a:gd name="connsiteX66" fmla="*/ 1302889 w 1427033"/>
                <a:gd name="connsiteY66" fmla="*/ 2209053 h 4304494"/>
                <a:gd name="connsiteX67" fmla="*/ 1302889 w 1427033"/>
                <a:gd name="connsiteY67" fmla="*/ 2192677 h 4304494"/>
                <a:gd name="connsiteX68" fmla="*/ 1314586 w 1427033"/>
                <a:gd name="connsiteY68" fmla="*/ 1649936 h 4304494"/>
                <a:gd name="connsiteX69" fmla="*/ 1181241 w 1427033"/>
                <a:gd name="connsiteY69" fmla="*/ 898989 h 4304494"/>
                <a:gd name="connsiteX70" fmla="*/ 1202295 w 1427033"/>
                <a:gd name="connsiteY70" fmla="*/ 714177 h 4304494"/>
                <a:gd name="connsiteX71" fmla="*/ 1190598 w 1427033"/>
                <a:gd name="connsiteY71" fmla="*/ 475558 h 4304494"/>
                <a:gd name="connsiteX72" fmla="*/ 1302889 w 1427033"/>
                <a:gd name="connsiteY72" fmla="*/ 452164 h 4304494"/>
                <a:gd name="connsiteX73" fmla="*/ 1293532 w 1427033"/>
                <a:gd name="connsiteY73" fmla="*/ 435788 h 4304494"/>
                <a:gd name="connsiteX74" fmla="*/ 1272477 w 1427033"/>
                <a:gd name="connsiteY74" fmla="*/ 435788 h 4304494"/>
                <a:gd name="connsiteX75" fmla="*/ 1178901 w 1427033"/>
                <a:gd name="connsiteY75" fmla="*/ 367946 h 4304494"/>
                <a:gd name="connsiteX76" fmla="*/ 1169544 w 1427033"/>
                <a:gd name="connsiteY76" fmla="*/ 314139 h 4304494"/>
                <a:gd name="connsiteX77" fmla="*/ 1176562 w 1427033"/>
                <a:gd name="connsiteY77" fmla="*/ 236939 h 4304494"/>
                <a:gd name="connsiteX78" fmla="*/ 1314586 w 1427033"/>
                <a:gd name="connsiteY78" fmla="*/ 150382 h 4304494"/>
                <a:gd name="connsiteX79" fmla="*/ 1354356 w 1427033"/>
                <a:gd name="connsiteY79" fmla="*/ 77860 h 4304494"/>
                <a:gd name="connsiteX80" fmla="*/ 1382429 w 1427033"/>
                <a:gd name="connsiteY80" fmla="*/ 73181 h 4304494"/>
                <a:gd name="connsiteX81" fmla="*/ 1394126 w 1427033"/>
                <a:gd name="connsiteY81" fmla="*/ 63824 h 4304494"/>
                <a:gd name="connsiteX82" fmla="*/ 1305229 w 1427033"/>
                <a:gd name="connsiteY82" fmla="*/ 73181 h 43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427033" h="4304494">
                  <a:moveTo>
                    <a:pt x="1305229" y="73181"/>
                  </a:moveTo>
                  <a:cubicBezTo>
                    <a:pt x="1300550" y="82539"/>
                    <a:pt x="1291192" y="84878"/>
                    <a:pt x="1279495" y="87218"/>
                  </a:cubicBezTo>
                  <a:cubicBezTo>
                    <a:pt x="1176562" y="96575"/>
                    <a:pt x="680609" y="152721"/>
                    <a:pt x="673591" y="122309"/>
                  </a:cubicBezTo>
                  <a:cubicBezTo>
                    <a:pt x="666573" y="126988"/>
                    <a:pt x="652536" y="136345"/>
                    <a:pt x="638500" y="143363"/>
                  </a:cubicBezTo>
                  <a:cubicBezTo>
                    <a:pt x="470063" y="246297"/>
                    <a:pt x="306305" y="358588"/>
                    <a:pt x="109796" y="407715"/>
                  </a:cubicBezTo>
                  <a:cubicBezTo>
                    <a:pt x="88741" y="417073"/>
                    <a:pt x="98099" y="440467"/>
                    <a:pt x="91081" y="454503"/>
                  </a:cubicBezTo>
                  <a:cubicBezTo>
                    <a:pt x="84062" y="477897"/>
                    <a:pt x="79384" y="503631"/>
                    <a:pt x="91081" y="524685"/>
                  </a:cubicBezTo>
                  <a:cubicBezTo>
                    <a:pt x="112135" y="555097"/>
                    <a:pt x="95759" y="566794"/>
                    <a:pt x="74705" y="583170"/>
                  </a:cubicBezTo>
                  <a:cubicBezTo>
                    <a:pt x="41953" y="608904"/>
                    <a:pt x="32596" y="658031"/>
                    <a:pt x="55990" y="693122"/>
                  </a:cubicBezTo>
                  <a:cubicBezTo>
                    <a:pt x="67687" y="709498"/>
                    <a:pt x="81723" y="728213"/>
                    <a:pt x="95759" y="739910"/>
                  </a:cubicBezTo>
                  <a:cubicBezTo>
                    <a:pt x="119153" y="758625"/>
                    <a:pt x="121493" y="777340"/>
                    <a:pt x="123832" y="805413"/>
                  </a:cubicBezTo>
                  <a:cubicBezTo>
                    <a:pt x="126172" y="898989"/>
                    <a:pt x="84062" y="992565"/>
                    <a:pt x="116814" y="1086141"/>
                  </a:cubicBezTo>
                  <a:cubicBezTo>
                    <a:pt x="119153" y="1090820"/>
                    <a:pt x="116814" y="1095499"/>
                    <a:pt x="114475" y="1100177"/>
                  </a:cubicBezTo>
                  <a:cubicBezTo>
                    <a:pt x="91081" y="1186736"/>
                    <a:pt x="88741" y="1273293"/>
                    <a:pt x="114475" y="1359851"/>
                  </a:cubicBezTo>
                  <a:cubicBezTo>
                    <a:pt x="128511" y="1408978"/>
                    <a:pt x="119153" y="1458106"/>
                    <a:pt x="109796" y="1504894"/>
                  </a:cubicBezTo>
                  <a:cubicBezTo>
                    <a:pt x="93420" y="1577415"/>
                    <a:pt x="100438" y="1645258"/>
                    <a:pt x="133190" y="1713100"/>
                  </a:cubicBezTo>
                  <a:cubicBezTo>
                    <a:pt x="154244" y="1755209"/>
                    <a:pt x="163602" y="1799658"/>
                    <a:pt x="156584" y="1851125"/>
                  </a:cubicBezTo>
                  <a:cubicBezTo>
                    <a:pt x="149565" y="1909610"/>
                    <a:pt x="170620" y="1965755"/>
                    <a:pt x="186996" y="2021901"/>
                  </a:cubicBezTo>
                  <a:cubicBezTo>
                    <a:pt x="215069" y="2113137"/>
                    <a:pt x="203372" y="2213732"/>
                    <a:pt x="210390" y="2309647"/>
                  </a:cubicBezTo>
                  <a:cubicBezTo>
                    <a:pt x="210390" y="2316665"/>
                    <a:pt x="203372" y="2323683"/>
                    <a:pt x="198693" y="2333041"/>
                  </a:cubicBezTo>
                  <a:cubicBezTo>
                    <a:pt x="177638" y="2389187"/>
                    <a:pt x="161262" y="2442993"/>
                    <a:pt x="208050" y="2494460"/>
                  </a:cubicBezTo>
                  <a:cubicBezTo>
                    <a:pt x="219747" y="2506157"/>
                    <a:pt x="224426" y="2524872"/>
                    <a:pt x="215069" y="2545926"/>
                  </a:cubicBezTo>
                  <a:cubicBezTo>
                    <a:pt x="196353" y="2592714"/>
                    <a:pt x="203372" y="2646521"/>
                    <a:pt x="172959" y="2690969"/>
                  </a:cubicBezTo>
                  <a:cubicBezTo>
                    <a:pt x="170620" y="2693309"/>
                    <a:pt x="170620" y="2700327"/>
                    <a:pt x="172959" y="2705006"/>
                  </a:cubicBezTo>
                  <a:cubicBezTo>
                    <a:pt x="184656" y="2770509"/>
                    <a:pt x="177638" y="2838351"/>
                    <a:pt x="175299" y="2903855"/>
                  </a:cubicBezTo>
                  <a:cubicBezTo>
                    <a:pt x="170620" y="2985734"/>
                    <a:pt x="126172" y="3067612"/>
                    <a:pt x="161262" y="3151831"/>
                  </a:cubicBezTo>
                  <a:cubicBezTo>
                    <a:pt x="161262" y="3154170"/>
                    <a:pt x="161262" y="3158849"/>
                    <a:pt x="158923" y="3161188"/>
                  </a:cubicBezTo>
                  <a:cubicBezTo>
                    <a:pt x="144887" y="3245407"/>
                    <a:pt x="142547" y="3329625"/>
                    <a:pt x="149565" y="3413844"/>
                  </a:cubicBezTo>
                  <a:cubicBezTo>
                    <a:pt x="154244" y="3491044"/>
                    <a:pt x="151905" y="3570583"/>
                    <a:pt x="151905" y="3647784"/>
                  </a:cubicBezTo>
                  <a:cubicBezTo>
                    <a:pt x="151905" y="3769432"/>
                    <a:pt x="177638" y="3888742"/>
                    <a:pt x="194014" y="4008051"/>
                  </a:cubicBezTo>
                  <a:cubicBezTo>
                    <a:pt x="203372" y="4071215"/>
                    <a:pt x="236123" y="4129700"/>
                    <a:pt x="226766" y="4197542"/>
                  </a:cubicBezTo>
                  <a:cubicBezTo>
                    <a:pt x="219747" y="4237312"/>
                    <a:pt x="238463" y="4253688"/>
                    <a:pt x="275893" y="4256027"/>
                  </a:cubicBezTo>
                  <a:cubicBezTo>
                    <a:pt x="282911" y="4260706"/>
                    <a:pt x="292269" y="4263046"/>
                    <a:pt x="299287" y="4265385"/>
                  </a:cubicBezTo>
                  <a:cubicBezTo>
                    <a:pt x="325020" y="4270064"/>
                    <a:pt x="348414" y="4260706"/>
                    <a:pt x="374148" y="4256027"/>
                  </a:cubicBezTo>
                  <a:cubicBezTo>
                    <a:pt x="439651" y="4239652"/>
                    <a:pt x="505154" y="4232633"/>
                    <a:pt x="572997" y="4244330"/>
                  </a:cubicBezTo>
                  <a:cubicBezTo>
                    <a:pt x="589373" y="4241991"/>
                    <a:pt x="608088" y="4241991"/>
                    <a:pt x="624464" y="4234973"/>
                  </a:cubicBezTo>
                  <a:cubicBezTo>
                    <a:pt x="638500" y="4227955"/>
                    <a:pt x="638500" y="4211579"/>
                    <a:pt x="640839" y="4199882"/>
                  </a:cubicBezTo>
                  <a:cubicBezTo>
                    <a:pt x="657215" y="4089930"/>
                    <a:pt x="659555" y="3977639"/>
                    <a:pt x="636161" y="3872366"/>
                  </a:cubicBezTo>
                  <a:cubicBezTo>
                    <a:pt x="612767" y="3764754"/>
                    <a:pt x="619785" y="3657141"/>
                    <a:pt x="610427" y="3549529"/>
                  </a:cubicBezTo>
                  <a:cubicBezTo>
                    <a:pt x="608088" y="3521456"/>
                    <a:pt x="608088" y="3495723"/>
                    <a:pt x="605748" y="3467650"/>
                  </a:cubicBezTo>
                  <a:cubicBezTo>
                    <a:pt x="587033" y="3247746"/>
                    <a:pt x="575336" y="3025503"/>
                    <a:pt x="622124" y="2807939"/>
                  </a:cubicBezTo>
                  <a:cubicBezTo>
                    <a:pt x="647858" y="2693309"/>
                    <a:pt x="659555" y="2573999"/>
                    <a:pt x="666573" y="2457029"/>
                  </a:cubicBezTo>
                  <a:cubicBezTo>
                    <a:pt x="673591" y="2307308"/>
                    <a:pt x="687627" y="2155247"/>
                    <a:pt x="696985" y="2005525"/>
                  </a:cubicBezTo>
                  <a:cubicBezTo>
                    <a:pt x="704003" y="1888555"/>
                    <a:pt x="750791" y="1642918"/>
                    <a:pt x="795240" y="1537645"/>
                  </a:cubicBezTo>
                  <a:cubicBezTo>
                    <a:pt x="790561" y="1539985"/>
                    <a:pt x="783543" y="1699064"/>
                    <a:pt x="771846" y="1766906"/>
                  </a:cubicBezTo>
                  <a:cubicBezTo>
                    <a:pt x="760149" y="1846446"/>
                    <a:pt x="750791" y="1900252"/>
                    <a:pt x="746112" y="1977452"/>
                  </a:cubicBezTo>
                  <a:cubicBezTo>
                    <a:pt x="769506" y="2047634"/>
                    <a:pt x="767167" y="2134192"/>
                    <a:pt x="769506" y="2209053"/>
                  </a:cubicBezTo>
                  <a:cubicBezTo>
                    <a:pt x="769506" y="2251162"/>
                    <a:pt x="776524" y="2293271"/>
                    <a:pt x="785882" y="2335380"/>
                  </a:cubicBezTo>
                  <a:cubicBezTo>
                    <a:pt x="811615" y="2459369"/>
                    <a:pt x="809276" y="2590375"/>
                    <a:pt x="795240" y="2714363"/>
                  </a:cubicBezTo>
                  <a:cubicBezTo>
                    <a:pt x="781203" y="2847709"/>
                    <a:pt x="755470" y="2981055"/>
                    <a:pt x="748452" y="3114400"/>
                  </a:cubicBezTo>
                  <a:cubicBezTo>
                    <a:pt x="739094" y="3292195"/>
                    <a:pt x="732076" y="3469989"/>
                    <a:pt x="755470" y="3647784"/>
                  </a:cubicBezTo>
                  <a:cubicBezTo>
                    <a:pt x="760149" y="3687553"/>
                    <a:pt x="769506" y="3732002"/>
                    <a:pt x="757809" y="3769432"/>
                  </a:cubicBezTo>
                  <a:cubicBezTo>
                    <a:pt x="729736" y="3865348"/>
                    <a:pt x="748452" y="3958924"/>
                    <a:pt x="760149" y="4052500"/>
                  </a:cubicBezTo>
                  <a:cubicBezTo>
                    <a:pt x="764827" y="4096948"/>
                    <a:pt x="748452" y="4141397"/>
                    <a:pt x="767167" y="4185845"/>
                  </a:cubicBezTo>
                  <a:cubicBezTo>
                    <a:pt x="774185" y="4195203"/>
                    <a:pt x="781203" y="4204561"/>
                    <a:pt x="792900" y="4206900"/>
                  </a:cubicBezTo>
                  <a:cubicBezTo>
                    <a:pt x="877119" y="4213918"/>
                    <a:pt x="961337" y="4211579"/>
                    <a:pt x="1045555" y="4211579"/>
                  </a:cubicBezTo>
                  <a:cubicBezTo>
                    <a:pt x="1104040" y="4211579"/>
                    <a:pt x="1160186" y="4192864"/>
                    <a:pt x="1197616" y="4143736"/>
                  </a:cubicBezTo>
                  <a:cubicBezTo>
                    <a:pt x="1213992" y="4122682"/>
                    <a:pt x="1202295" y="4094609"/>
                    <a:pt x="1211653" y="4071215"/>
                  </a:cubicBezTo>
                  <a:cubicBezTo>
                    <a:pt x="1204635" y="4010390"/>
                    <a:pt x="1199956" y="3947227"/>
                    <a:pt x="1185919" y="3888742"/>
                  </a:cubicBezTo>
                  <a:cubicBezTo>
                    <a:pt x="1176562" y="3844293"/>
                    <a:pt x="1169544" y="3804523"/>
                    <a:pt x="1171883" y="3757735"/>
                  </a:cubicBezTo>
                  <a:cubicBezTo>
                    <a:pt x="1174222" y="3708608"/>
                    <a:pt x="1192938" y="3657141"/>
                    <a:pt x="1174222" y="3610353"/>
                  </a:cubicBezTo>
                  <a:cubicBezTo>
                    <a:pt x="1146150" y="3542511"/>
                    <a:pt x="1146150" y="3472329"/>
                    <a:pt x="1157847" y="3404486"/>
                  </a:cubicBezTo>
                  <a:cubicBezTo>
                    <a:pt x="1183580" y="3268801"/>
                    <a:pt x="1171883" y="3128437"/>
                    <a:pt x="1195277" y="2992752"/>
                  </a:cubicBezTo>
                  <a:cubicBezTo>
                    <a:pt x="1209313" y="2908533"/>
                    <a:pt x="1206974" y="2824315"/>
                    <a:pt x="1258441" y="2751794"/>
                  </a:cubicBezTo>
                  <a:cubicBezTo>
                    <a:pt x="1277156" y="2726060"/>
                    <a:pt x="1277156" y="2688630"/>
                    <a:pt x="1274817" y="2655878"/>
                  </a:cubicBezTo>
                  <a:cubicBezTo>
                    <a:pt x="1272477" y="2630145"/>
                    <a:pt x="1272477" y="2604411"/>
                    <a:pt x="1274817" y="2578678"/>
                  </a:cubicBezTo>
                  <a:cubicBezTo>
                    <a:pt x="1286514" y="2454690"/>
                    <a:pt x="1312247" y="2333041"/>
                    <a:pt x="1302889" y="2209053"/>
                  </a:cubicBezTo>
                  <a:cubicBezTo>
                    <a:pt x="1302889" y="2204374"/>
                    <a:pt x="1302889" y="2199695"/>
                    <a:pt x="1302889" y="2192677"/>
                  </a:cubicBezTo>
                  <a:cubicBezTo>
                    <a:pt x="1298211" y="2012543"/>
                    <a:pt x="1319265" y="1832410"/>
                    <a:pt x="1314586" y="1649936"/>
                  </a:cubicBezTo>
                  <a:cubicBezTo>
                    <a:pt x="1307568" y="1392602"/>
                    <a:pt x="1258441" y="1142287"/>
                    <a:pt x="1181241" y="898989"/>
                  </a:cubicBezTo>
                  <a:cubicBezTo>
                    <a:pt x="1167204" y="891971"/>
                    <a:pt x="1190598" y="770322"/>
                    <a:pt x="1202295" y="714177"/>
                  </a:cubicBezTo>
                  <a:cubicBezTo>
                    <a:pt x="1216332" y="639316"/>
                    <a:pt x="1216332" y="555097"/>
                    <a:pt x="1190598" y="475558"/>
                  </a:cubicBezTo>
                  <a:cubicBezTo>
                    <a:pt x="1230368" y="470879"/>
                    <a:pt x="1272477" y="487255"/>
                    <a:pt x="1302889" y="452164"/>
                  </a:cubicBezTo>
                  <a:cubicBezTo>
                    <a:pt x="1305229" y="442806"/>
                    <a:pt x="1300550" y="438128"/>
                    <a:pt x="1293532" y="435788"/>
                  </a:cubicBezTo>
                  <a:cubicBezTo>
                    <a:pt x="1286514" y="433449"/>
                    <a:pt x="1279495" y="433449"/>
                    <a:pt x="1272477" y="435788"/>
                  </a:cubicBezTo>
                  <a:cubicBezTo>
                    <a:pt x="1204635" y="442806"/>
                    <a:pt x="1195277" y="435788"/>
                    <a:pt x="1178901" y="367946"/>
                  </a:cubicBezTo>
                  <a:cubicBezTo>
                    <a:pt x="1174222" y="349230"/>
                    <a:pt x="1171883" y="332855"/>
                    <a:pt x="1169544" y="314139"/>
                  </a:cubicBezTo>
                  <a:cubicBezTo>
                    <a:pt x="1167204" y="288406"/>
                    <a:pt x="1157847" y="260333"/>
                    <a:pt x="1176562" y="236939"/>
                  </a:cubicBezTo>
                  <a:cubicBezTo>
                    <a:pt x="1213992" y="192491"/>
                    <a:pt x="1256101" y="159739"/>
                    <a:pt x="1314586" y="150382"/>
                  </a:cubicBezTo>
                  <a:cubicBezTo>
                    <a:pt x="1380090" y="141024"/>
                    <a:pt x="1384768" y="136345"/>
                    <a:pt x="1354356" y="77860"/>
                  </a:cubicBezTo>
                  <a:cubicBezTo>
                    <a:pt x="1363714" y="70842"/>
                    <a:pt x="1373071" y="75521"/>
                    <a:pt x="1382429" y="73181"/>
                  </a:cubicBezTo>
                  <a:cubicBezTo>
                    <a:pt x="1387108" y="70842"/>
                    <a:pt x="1391787" y="68503"/>
                    <a:pt x="1394126" y="63824"/>
                  </a:cubicBezTo>
                  <a:cubicBezTo>
                    <a:pt x="1363714" y="42769"/>
                    <a:pt x="1330962" y="26393"/>
                    <a:pt x="1305229" y="73181"/>
                  </a:cubicBezTo>
                  <a:close/>
                </a:path>
              </a:pathLst>
            </a:custGeom>
            <a:solidFill>
              <a:srgbClr val="403D3D"/>
            </a:solidFill>
            <a:ln w="23341" cap="flat">
              <a:noFill/>
              <a:prstDash val="solid"/>
              <a:miter/>
            </a:ln>
          </p:spPr>
          <p:txBody>
            <a:bodyPr rtlCol="0" anchor="ctr"/>
            <a:lstStyle/>
            <a:p>
              <a:endParaRPr lang="en-US"/>
            </a:p>
          </p:txBody>
        </p:sp>
        <p:sp>
          <p:nvSpPr>
            <p:cNvPr id="39" name="Freeform: Shape 28">
              <a:extLst>
                <a:ext uri="{FF2B5EF4-FFF2-40B4-BE49-F238E27FC236}">
                  <a16:creationId xmlns="" xmlns:a16="http://schemas.microsoft.com/office/drawing/2014/main" id="{FAF89F98-CE64-425E-8AB1-D98C3FDAF27D}"/>
                </a:ext>
              </a:extLst>
            </p:cNvPr>
            <p:cNvSpPr/>
            <p:nvPr/>
          </p:nvSpPr>
          <p:spPr>
            <a:xfrm>
              <a:off x="9579449" y="6174010"/>
              <a:ext cx="1029336" cy="538062"/>
            </a:xfrm>
            <a:custGeom>
              <a:avLst/>
              <a:gdLst>
                <a:gd name="connsiteX0" fmla="*/ 1002314 w 1029335"/>
                <a:gd name="connsiteY0" fmla="*/ 349456 h 538061"/>
                <a:gd name="connsiteX1" fmla="*/ 936811 w 1029335"/>
                <a:gd name="connsiteY1" fmla="*/ 283952 h 538061"/>
                <a:gd name="connsiteX2" fmla="*/ 819841 w 1029335"/>
                <a:gd name="connsiteY2" fmla="*/ 274595 h 538061"/>
                <a:gd name="connsiteX3" fmla="*/ 819841 w 1029335"/>
                <a:gd name="connsiteY3" fmla="*/ 274595 h 538061"/>
                <a:gd name="connsiteX4" fmla="*/ 819841 w 1029335"/>
                <a:gd name="connsiteY4" fmla="*/ 274595 h 538061"/>
                <a:gd name="connsiteX5" fmla="*/ 819841 w 1029335"/>
                <a:gd name="connsiteY5" fmla="*/ 274595 h 538061"/>
                <a:gd name="connsiteX6" fmla="*/ 775393 w 1029335"/>
                <a:gd name="connsiteY6" fmla="*/ 265237 h 538061"/>
                <a:gd name="connsiteX7" fmla="*/ 525077 w 1029335"/>
                <a:gd name="connsiteY7" fmla="*/ 68728 h 538061"/>
                <a:gd name="connsiteX8" fmla="*/ 501683 w 1029335"/>
                <a:gd name="connsiteY8" fmla="*/ 42994 h 538061"/>
                <a:gd name="connsiteX9" fmla="*/ 482968 w 1029335"/>
                <a:gd name="connsiteY9" fmla="*/ 71067 h 538061"/>
                <a:gd name="connsiteX10" fmla="*/ 508701 w 1029335"/>
                <a:gd name="connsiteY10" fmla="*/ 85103 h 538061"/>
                <a:gd name="connsiteX11" fmla="*/ 791768 w 1029335"/>
                <a:gd name="connsiteY11" fmla="*/ 288631 h 538061"/>
                <a:gd name="connsiteX12" fmla="*/ 925114 w 1029335"/>
                <a:gd name="connsiteY12" fmla="*/ 305007 h 538061"/>
                <a:gd name="connsiteX13" fmla="*/ 981260 w 1029335"/>
                <a:gd name="connsiteY13" fmla="*/ 365831 h 538061"/>
                <a:gd name="connsiteX14" fmla="*/ 929793 w 1029335"/>
                <a:gd name="connsiteY14" fmla="*/ 428995 h 538061"/>
                <a:gd name="connsiteX15" fmla="*/ 475950 w 1029335"/>
                <a:gd name="connsiteY15" fmla="*/ 424316 h 538061"/>
                <a:gd name="connsiteX16" fmla="*/ 302834 w 1029335"/>
                <a:gd name="connsiteY16" fmla="*/ 414959 h 538061"/>
                <a:gd name="connsiteX17" fmla="*/ 108664 w 1029335"/>
                <a:gd name="connsiteY17" fmla="*/ 393904 h 538061"/>
                <a:gd name="connsiteX18" fmla="*/ 59536 w 1029335"/>
                <a:gd name="connsiteY18" fmla="*/ 328401 h 538061"/>
                <a:gd name="connsiteX19" fmla="*/ 57197 w 1029335"/>
                <a:gd name="connsiteY19" fmla="*/ 213770 h 538061"/>
                <a:gd name="connsiteX20" fmla="*/ 80591 w 1029335"/>
                <a:gd name="connsiteY20" fmla="*/ 141249 h 538061"/>
                <a:gd name="connsiteX21" fmla="*/ 68894 w 1029335"/>
                <a:gd name="connsiteY21" fmla="*/ 134231 h 538061"/>
                <a:gd name="connsiteX22" fmla="*/ 50179 w 1029335"/>
                <a:gd name="connsiteY22" fmla="*/ 199734 h 538061"/>
                <a:gd name="connsiteX23" fmla="*/ 50179 w 1029335"/>
                <a:gd name="connsiteY23" fmla="*/ 309686 h 538061"/>
                <a:gd name="connsiteX24" fmla="*/ 80591 w 1029335"/>
                <a:gd name="connsiteY24" fmla="*/ 403262 h 538061"/>
                <a:gd name="connsiteX25" fmla="*/ 314531 w 1029335"/>
                <a:gd name="connsiteY25" fmla="*/ 431335 h 538061"/>
                <a:gd name="connsiteX26" fmla="*/ 487647 w 1029335"/>
                <a:gd name="connsiteY26" fmla="*/ 447710 h 538061"/>
                <a:gd name="connsiteX27" fmla="*/ 950847 w 1029335"/>
                <a:gd name="connsiteY27" fmla="*/ 445371 h 538061"/>
                <a:gd name="connsiteX28" fmla="*/ 1002314 w 1029335"/>
                <a:gd name="connsiteY28" fmla="*/ 349456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9335" h="538061">
                  <a:moveTo>
                    <a:pt x="1002314" y="349456"/>
                  </a:moveTo>
                  <a:cubicBezTo>
                    <a:pt x="997635" y="309686"/>
                    <a:pt x="971902" y="288631"/>
                    <a:pt x="936811" y="283952"/>
                  </a:cubicBezTo>
                  <a:cubicBezTo>
                    <a:pt x="899381" y="279274"/>
                    <a:pt x="859611" y="276934"/>
                    <a:pt x="819841" y="274595"/>
                  </a:cubicBezTo>
                  <a:cubicBezTo>
                    <a:pt x="819841" y="274595"/>
                    <a:pt x="819841" y="274595"/>
                    <a:pt x="819841" y="274595"/>
                  </a:cubicBezTo>
                  <a:cubicBezTo>
                    <a:pt x="819841" y="274595"/>
                    <a:pt x="819841" y="274595"/>
                    <a:pt x="819841" y="274595"/>
                  </a:cubicBezTo>
                  <a:cubicBezTo>
                    <a:pt x="819841" y="274595"/>
                    <a:pt x="819841" y="274595"/>
                    <a:pt x="819841" y="274595"/>
                  </a:cubicBezTo>
                  <a:cubicBezTo>
                    <a:pt x="803465" y="272255"/>
                    <a:pt x="787090" y="269916"/>
                    <a:pt x="775393" y="265237"/>
                  </a:cubicBezTo>
                  <a:cubicBezTo>
                    <a:pt x="651404" y="227807"/>
                    <a:pt x="592920" y="174001"/>
                    <a:pt x="525077" y="68728"/>
                  </a:cubicBezTo>
                  <a:cubicBezTo>
                    <a:pt x="513380" y="50012"/>
                    <a:pt x="501683" y="64049"/>
                    <a:pt x="501683" y="42994"/>
                  </a:cubicBezTo>
                  <a:cubicBezTo>
                    <a:pt x="497004" y="52352"/>
                    <a:pt x="492325" y="59370"/>
                    <a:pt x="482968" y="71067"/>
                  </a:cubicBezTo>
                  <a:cubicBezTo>
                    <a:pt x="485307" y="71067"/>
                    <a:pt x="499344" y="66388"/>
                    <a:pt x="508701" y="85103"/>
                  </a:cubicBezTo>
                  <a:cubicBezTo>
                    <a:pt x="574204" y="178679"/>
                    <a:pt x="630350" y="248861"/>
                    <a:pt x="791768" y="288631"/>
                  </a:cubicBezTo>
                  <a:cubicBezTo>
                    <a:pt x="843235" y="297989"/>
                    <a:pt x="883005" y="297989"/>
                    <a:pt x="925114" y="305007"/>
                  </a:cubicBezTo>
                  <a:cubicBezTo>
                    <a:pt x="967223" y="314365"/>
                    <a:pt x="978920" y="335419"/>
                    <a:pt x="981260" y="365831"/>
                  </a:cubicBezTo>
                  <a:cubicBezTo>
                    <a:pt x="983599" y="400922"/>
                    <a:pt x="953187" y="419638"/>
                    <a:pt x="929793" y="428995"/>
                  </a:cubicBezTo>
                  <a:cubicBezTo>
                    <a:pt x="726265" y="494498"/>
                    <a:pt x="611635" y="482801"/>
                    <a:pt x="475950" y="424316"/>
                  </a:cubicBezTo>
                  <a:cubicBezTo>
                    <a:pt x="412786" y="396244"/>
                    <a:pt x="370677" y="405601"/>
                    <a:pt x="302834" y="414959"/>
                  </a:cubicBezTo>
                  <a:cubicBezTo>
                    <a:pt x="237331" y="424316"/>
                    <a:pt x="169488" y="410280"/>
                    <a:pt x="108664" y="393904"/>
                  </a:cubicBezTo>
                  <a:cubicBezTo>
                    <a:pt x="87609" y="386886"/>
                    <a:pt x="38482" y="382207"/>
                    <a:pt x="59536" y="328401"/>
                  </a:cubicBezTo>
                  <a:cubicBezTo>
                    <a:pt x="57197" y="272255"/>
                    <a:pt x="59536" y="213770"/>
                    <a:pt x="57197" y="213770"/>
                  </a:cubicBezTo>
                  <a:cubicBezTo>
                    <a:pt x="59536" y="197395"/>
                    <a:pt x="66555" y="188037"/>
                    <a:pt x="80591" y="141249"/>
                  </a:cubicBezTo>
                  <a:cubicBezTo>
                    <a:pt x="73573" y="136570"/>
                    <a:pt x="75912" y="138910"/>
                    <a:pt x="68894" y="134231"/>
                  </a:cubicBezTo>
                  <a:cubicBezTo>
                    <a:pt x="66555" y="157625"/>
                    <a:pt x="52518" y="176340"/>
                    <a:pt x="50179" y="199734"/>
                  </a:cubicBezTo>
                  <a:cubicBezTo>
                    <a:pt x="45500" y="237164"/>
                    <a:pt x="45500" y="272255"/>
                    <a:pt x="50179" y="309686"/>
                  </a:cubicBezTo>
                  <a:cubicBezTo>
                    <a:pt x="43161" y="344777"/>
                    <a:pt x="29124" y="384547"/>
                    <a:pt x="80591" y="403262"/>
                  </a:cubicBezTo>
                  <a:cubicBezTo>
                    <a:pt x="157791" y="428995"/>
                    <a:pt x="234991" y="445371"/>
                    <a:pt x="314531" y="431335"/>
                  </a:cubicBezTo>
                  <a:cubicBezTo>
                    <a:pt x="375355" y="419638"/>
                    <a:pt x="431501" y="421977"/>
                    <a:pt x="487647" y="447710"/>
                  </a:cubicBezTo>
                  <a:cubicBezTo>
                    <a:pt x="642047" y="520232"/>
                    <a:pt x="796447" y="501517"/>
                    <a:pt x="950847" y="445371"/>
                  </a:cubicBezTo>
                  <a:cubicBezTo>
                    <a:pt x="997635" y="421977"/>
                    <a:pt x="1004654" y="389225"/>
                    <a:pt x="1002314" y="349456"/>
                  </a:cubicBezTo>
                  <a:close/>
                </a:path>
              </a:pathLst>
            </a:custGeom>
            <a:solidFill>
              <a:srgbClr val="504D4D"/>
            </a:solidFill>
            <a:ln w="23341" cap="flat">
              <a:noFill/>
              <a:prstDash val="solid"/>
              <a:miter/>
            </a:ln>
          </p:spPr>
          <p:txBody>
            <a:bodyPr rtlCol="0" anchor="ctr"/>
            <a:lstStyle/>
            <a:p>
              <a:endParaRPr lang="en-US"/>
            </a:p>
          </p:txBody>
        </p:sp>
        <p:sp>
          <p:nvSpPr>
            <p:cNvPr id="40" name="Freeform: Shape 29">
              <a:extLst>
                <a:ext uri="{FF2B5EF4-FFF2-40B4-BE49-F238E27FC236}">
                  <a16:creationId xmlns="" xmlns:a16="http://schemas.microsoft.com/office/drawing/2014/main" id="{DAFF24B3-F191-47D0-A483-9BB8D1F28BCE}"/>
                </a:ext>
              </a:extLst>
            </p:cNvPr>
            <p:cNvSpPr/>
            <p:nvPr/>
          </p:nvSpPr>
          <p:spPr>
            <a:xfrm>
              <a:off x="9189890" y="77155"/>
              <a:ext cx="772002" cy="655032"/>
            </a:xfrm>
            <a:custGeom>
              <a:avLst/>
              <a:gdLst>
                <a:gd name="connsiteX0" fmla="*/ 49058 w 772001"/>
                <a:gd name="connsiteY0" fmla="*/ 434054 h 655031"/>
                <a:gd name="connsiteX1" fmla="*/ 105204 w 772001"/>
                <a:gd name="connsiteY1" fmla="*/ 160344 h 655031"/>
                <a:gd name="connsiteX2" fmla="*/ 233871 w 772001"/>
                <a:gd name="connsiteY2" fmla="*/ 85484 h 655031"/>
                <a:gd name="connsiteX3" fmla="*/ 285338 w 772001"/>
                <a:gd name="connsiteY3" fmla="*/ 69108 h 655031"/>
                <a:gd name="connsiteX4" fmla="*/ 399968 w 772001"/>
                <a:gd name="connsiteY4" fmla="*/ 57411 h 655031"/>
                <a:gd name="connsiteX5" fmla="*/ 552029 w 772001"/>
                <a:gd name="connsiteY5" fmla="*/ 104199 h 655031"/>
                <a:gd name="connsiteX6" fmla="*/ 736842 w 772001"/>
                <a:gd name="connsiteY6" fmla="*/ 314745 h 655031"/>
                <a:gd name="connsiteX7" fmla="*/ 701751 w 772001"/>
                <a:gd name="connsiteY7" fmla="*/ 424697 h 655031"/>
                <a:gd name="connsiteX8" fmla="*/ 666660 w 772001"/>
                <a:gd name="connsiteY8" fmla="*/ 452769 h 655031"/>
                <a:gd name="connsiteX9" fmla="*/ 495883 w 772001"/>
                <a:gd name="connsiteY9" fmla="*/ 396624 h 655031"/>
                <a:gd name="connsiteX10" fmla="*/ 360198 w 772001"/>
                <a:gd name="connsiteY10" fmla="*/ 431715 h 655031"/>
                <a:gd name="connsiteX11" fmla="*/ 275980 w 772001"/>
                <a:gd name="connsiteY11" fmla="*/ 499557 h 655031"/>
                <a:gd name="connsiteX12" fmla="*/ 236210 w 772001"/>
                <a:gd name="connsiteY12" fmla="*/ 541667 h 655031"/>
                <a:gd name="connsiteX13" fmla="*/ 231531 w 772001"/>
                <a:gd name="connsiteY13" fmla="*/ 576758 h 655031"/>
                <a:gd name="connsiteX14" fmla="*/ 198780 w 772001"/>
                <a:gd name="connsiteY14" fmla="*/ 616527 h 655031"/>
                <a:gd name="connsiteX15" fmla="*/ 175386 w 772001"/>
                <a:gd name="connsiteY15" fmla="*/ 576758 h 655031"/>
                <a:gd name="connsiteX16" fmla="*/ 53737 w 772001"/>
                <a:gd name="connsiteY16" fmla="*/ 478503 h 655031"/>
                <a:gd name="connsiteX17" fmla="*/ 49058 w 772001"/>
                <a:gd name="connsiteY17" fmla="*/ 434054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2001" h="655031">
                  <a:moveTo>
                    <a:pt x="49058" y="434054"/>
                  </a:moveTo>
                  <a:cubicBezTo>
                    <a:pt x="28004" y="335799"/>
                    <a:pt x="65434" y="244563"/>
                    <a:pt x="105204" y="160344"/>
                  </a:cubicBezTo>
                  <a:cubicBezTo>
                    <a:pt x="123919" y="118235"/>
                    <a:pt x="173046" y="80805"/>
                    <a:pt x="233871" y="85484"/>
                  </a:cubicBezTo>
                  <a:cubicBezTo>
                    <a:pt x="254925" y="87823"/>
                    <a:pt x="268962" y="83144"/>
                    <a:pt x="285338" y="69108"/>
                  </a:cubicBezTo>
                  <a:cubicBezTo>
                    <a:pt x="318089" y="43375"/>
                    <a:pt x="353180" y="31678"/>
                    <a:pt x="399968" y="57411"/>
                  </a:cubicBezTo>
                  <a:cubicBezTo>
                    <a:pt x="446756" y="80805"/>
                    <a:pt x="502902" y="83144"/>
                    <a:pt x="552029" y="104199"/>
                  </a:cubicBezTo>
                  <a:cubicBezTo>
                    <a:pt x="650284" y="143969"/>
                    <a:pt x="708769" y="216490"/>
                    <a:pt x="736842" y="314745"/>
                  </a:cubicBezTo>
                  <a:cubicBezTo>
                    <a:pt x="748539" y="356854"/>
                    <a:pt x="736842" y="396624"/>
                    <a:pt x="701751" y="424697"/>
                  </a:cubicBezTo>
                  <a:cubicBezTo>
                    <a:pt x="692393" y="438733"/>
                    <a:pt x="683035" y="450430"/>
                    <a:pt x="666660" y="452769"/>
                  </a:cubicBezTo>
                  <a:cubicBezTo>
                    <a:pt x="605835" y="448091"/>
                    <a:pt x="547350" y="434054"/>
                    <a:pt x="495883" y="396624"/>
                  </a:cubicBezTo>
                  <a:cubicBezTo>
                    <a:pt x="442077" y="356854"/>
                    <a:pt x="385932" y="373230"/>
                    <a:pt x="360198" y="431715"/>
                  </a:cubicBezTo>
                  <a:cubicBezTo>
                    <a:pt x="343823" y="469145"/>
                    <a:pt x="322768" y="499557"/>
                    <a:pt x="275980" y="499557"/>
                  </a:cubicBezTo>
                  <a:cubicBezTo>
                    <a:pt x="247907" y="499557"/>
                    <a:pt x="236210" y="515933"/>
                    <a:pt x="236210" y="541667"/>
                  </a:cubicBezTo>
                  <a:cubicBezTo>
                    <a:pt x="236210" y="553364"/>
                    <a:pt x="236210" y="565061"/>
                    <a:pt x="231531" y="576758"/>
                  </a:cubicBezTo>
                  <a:cubicBezTo>
                    <a:pt x="226853" y="595473"/>
                    <a:pt x="217495" y="616527"/>
                    <a:pt x="198780" y="616527"/>
                  </a:cubicBezTo>
                  <a:cubicBezTo>
                    <a:pt x="177725" y="616527"/>
                    <a:pt x="177725" y="593133"/>
                    <a:pt x="175386" y="576758"/>
                  </a:cubicBezTo>
                  <a:cubicBezTo>
                    <a:pt x="161349" y="511254"/>
                    <a:pt x="109883" y="492539"/>
                    <a:pt x="53737" y="478503"/>
                  </a:cubicBezTo>
                  <a:cubicBezTo>
                    <a:pt x="39701" y="466806"/>
                    <a:pt x="46719" y="450430"/>
                    <a:pt x="49058" y="434054"/>
                  </a:cubicBezTo>
                  <a:close/>
                </a:path>
              </a:pathLst>
            </a:custGeom>
            <a:solidFill>
              <a:srgbClr val="0D0402"/>
            </a:solidFill>
            <a:ln w="23341" cap="flat">
              <a:noFill/>
              <a:prstDash val="solid"/>
              <a:miter/>
            </a:ln>
          </p:spPr>
          <p:txBody>
            <a:bodyPr rtlCol="0" anchor="ctr"/>
            <a:lstStyle/>
            <a:p>
              <a:endParaRPr lang="en-US"/>
            </a:p>
          </p:txBody>
        </p:sp>
        <p:sp>
          <p:nvSpPr>
            <p:cNvPr id="41" name="Freeform: Shape 30">
              <a:extLst>
                <a:ext uri="{FF2B5EF4-FFF2-40B4-BE49-F238E27FC236}">
                  <a16:creationId xmlns="" xmlns:a16="http://schemas.microsoft.com/office/drawing/2014/main" id="{A215407C-F7BE-4376-89C6-E33F9421C373}"/>
                </a:ext>
              </a:extLst>
            </p:cNvPr>
            <p:cNvSpPr/>
            <p:nvPr/>
          </p:nvSpPr>
          <p:spPr>
            <a:xfrm>
              <a:off x="9178941" y="503306"/>
              <a:ext cx="233940" cy="514668"/>
            </a:xfrm>
            <a:custGeom>
              <a:avLst/>
              <a:gdLst>
                <a:gd name="connsiteX0" fmla="*/ 57668 w 233939"/>
                <a:gd name="connsiteY0" fmla="*/ 42994 h 514667"/>
                <a:gd name="connsiteX1" fmla="*/ 67026 w 233939"/>
                <a:gd name="connsiteY1" fmla="*/ 54691 h 514667"/>
                <a:gd name="connsiteX2" fmla="*/ 116153 w 233939"/>
                <a:gd name="connsiteY2" fmla="*/ 255880 h 514667"/>
                <a:gd name="connsiteX3" fmla="*/ 155923 w 233939"/>
                <a:gd name="connsiteY3" fmla="*/ 297989 h 514667"/>
                <a:gd name="connsiteX4" fmla="*/ 191014 w 233939"/>
                <a:gd name="connsiteY4" fmla="*/ 302668 h 514667"/>
                <a:gd name="connsiteX5" fmla="*/ 160601 w 233939"/>
                <a:gd name="connsiteY5" fmla="*/ 321383 h 514667"/>
                <a:gd name="connsiteX6" fmla="*/ 116153 w 233939"/>
                <a:gd name="connsiteY6" fmla="*/ 300328 h 514667"/>
                <a:gd name="connsiteX7" fmla="*/ 102117 w 233939"/>
                <a:gd name="connsiteY7" fmla="*/ 384547 h 514667"/>
                <a:gd name="connsiteX8" fmla="*/ 76383 w 233939"/>
                <a:gd name="connsiteY8" fmla="*/ 473444 h 514667"/>
                <a:gd name="connsiteX9" fmla="*/ 67026 w 233939"/>
                <a:gd name="connsiteY9" fmla="*/ 466426 h 514667"/>
                <a:gd name="connsiteX10" fmla="*/ 99777 w 233939"/>
                <a:gd name="connsiteY10" fmla="*/ 272255 h 514667"/>
                <a:gd name="connsiteX11" fmla="*/ 81062 w 233939"/>
                <a:gd name="connsiteY11" fmla="*/ 183358 h 514667"/>
                <a:gd name="connsiteX12" fmla="*/ 57668 w 233939"/>
                <a:gd name="connsiteY12" fmla="*/ 42994 h 51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939" h="514667">
                  <a:moveTo>
                    <a:pt x="57668" y="42994"/>
                  </a:moveTo>
                  <a:cubicBezTo>
                    <a:pt x="64686" y="50013"/>
                    <a:pt x="64686" y="50013"/>
                    <a:pt x="67026" y="54691"/>
                  </a:cubicBezTo>
                  <a:cubicBezTo>
                    <a:pt x="24916" y="131892"/>
                    <a:pt x="97438" y="136570"/>
                    <a:pt x="116153" y="255880"/>
                  </a:cubicBezTo>
                  <a:cubicBezTo>
                    <a:pt x="118492" y="274595"/>
                    <a:pt x="137207" y="295649"/>
                    <a:pt x="155923" y="297989"/>
                  </a:cubicBezTo>
                  <a:cubicBezTo>
                    <a:pt x="167620" y="300328"/>
                    <a:pt x="179317" y="302668"/>
                    <a:pt x="191014" y="302668"/>
                  </a:cubicBezTo>
                  <a:cubicBezTo>
                    <a:pt x="214408" y="302668"/>
                    <a:pt x="172298" y="326062"/>
                    <a:pt x="160601" y="321383"/>
                  </a:cubicBezTo>
                  <a:cubicBezTo>
                    <a:pt x="139547" y="314365"/>
                    <a:pt x="123171" y="305007"/>
                    <a:pt x="116153" y="300328"/>
                  </a:cubicBezTo>
                  <a:cubicBezTo>
                    <a:pt x="106795" y="295649"/>
                    <a:pt x="106795" y="358813"/>
                    <a:pt x="102117" y="384547"/>
                  </a:cubicBezTo>
                  <a:cubicBezTo>
                    <a:pt x="95098" y="421977"/>
                    <a:pt x="88080" y="440692"/>
                    <a:pt x="76383" y="473444"/>
                  </a:cubicBezTo>
                  <a:cubicBezTo>
                    <a:pt x="71704" y="464086"/>
                    <a:pt x="78723" y="473444"/>
                    <a:pt x="67026" y="466426"/>
                  </a:cubicBezTo>
                  <a:cubicBezTo>
                    <a:pt x="90420" y="398583"/>
                    <a:pt x="99777" y="340098"/>
                    <a:pt x="99777" y="272255"/>
                  </a:cubicBezTo>
                  <a:cubicBezTo>
                    <a:pt x="99777" y="244183"/>
                    <a:pt x="95098" y="204413"/>
                    <a:pt x="81062" y="183358"/>
                  </a:cubicBezTo>
                  <a:cubicBezTo>
                    <a:pt x="36613" y="122534"/>
                    <a:pt x="34274" y="96801"/>
                    <a:pt x="57668" y="42994"/>
                  </a:cubicBezTo>
                  <a:close/>
                </a:path>
              </a:pathLst>
            </a:custGeom>
            <a:solidFill>
              <a:srgbClr val="9F9E9E"/>
            </a:solidFill>
            <a:ln w="23341" cap="flat">
              <a:noFill/>
              <a:prstDash val="solid"/>
              <a:miter/>
            </a:ln>
          </p:spPr>
          <p:txBody>
            <a:bodyPr rtlCol="0" anchor="ctr"/>
            <a:lstStyle/>
            <a:p>
              <a:endParaRPr lang="en-US"/>
            </a:p>
          </p:txBody>
        </p:sp>
        <p:sp>
          <p:nvSpPr>
            <p:cNvPr id="42" name="Freeform: Shape 31">
              <a:extLst>
                <a:ext uri="{FF2B5EF4-FFF2-40B4-BE49-F238E27FC236}">
                  <a16:creationId xmlns="" xmlns:a16="http://schemas.microsoft.com/office/drawing/2014/main" id="{DAB33D3B-D51B-4712-AAB5-907D4852F5B2}"/>
                </a:ext>
              </a:extLst>
            </p:cNvPr>
            <p:cNvSpPr/>
            <p:nvPr/>
          </p:nvSpPr>
          <p:spPr>
            <a:xfrm>
              <a:off x="8540922" y="2405238"/>
              <a:ext cx="467880" cy="210546"/>
            </a:xfrm>
            <a:custGeom>
              <a:avLst/>
              <a:gdLst>
                <a:gd name="connsiteX0" fmla="*/ 42994 w 467879"/>
                <a:gd name="connsiteY0" fmla="*/ 45334 h 210545"/>
                <a:gd name="connsiteX1" fmla="*/ 61710 w 467879"/>
                <a:gd name="connsiteY1" fmla="*/ 42994 h 210545"/>
                <a:gd name="connsiteX2" fmla="*/ 108498 w 467879"/>
                <a:gd name="connsiteY2" fmla="*/ 134231 h 210545"/>
                <a:gd name="connsiteX3" fmla="*/ 234825 w 467879"/>
                <a:gd name="connsiteY3" fmla="*/ 162304 h 210545"/>
                <a:gd name="connsiteX4" fmla="*/ 400922 w 467879"/>
                <a:gd name="connsiteY4" fmla="*/ 117855 h 210545"/>
                <a:gd name="connsiteX5" fmla="*/ 440692 w 467879"/>
                <a:gd name="connsiteY5" fmla="*/ 110837 h 210545"/>
                <a:gd name="connsiteX6" fmla="*/ 426656 w 467879"/>
                <a:gd name="connsiteY6" fmla="*/ 155286 h 210545"/>
                <a:gd name="connsiteX7" fmla="*/ 405601 w 467879"/>
                <a:gd name="connsiteY7" fmla="*/ 127213 h 210545"/>
                <a:gd name="connsiteX8" fmla="*/ 239504 w 467879"/>
                <a:gd name="connsiteY8" fmla="*/ 178680 h 210545"/>
                <a:gd name="connsiteX9" fmla="*/ 99140 w 467879"/>
                <a:gd name="connsiteY9" fmla="*/ 145928 h 210545"/>
                <a:gd name="connsiteX10" fmla="*/ 57031 w 467879"/>
                <a:gd name="connsiteY10" fmla="*/ 75746 h 210545"/>
                <a:gd name="connsiteX11" fmla="*/ 42994 w 467879"/>
                <a:gd name="connsiteY11" fmla="*/ 45334 h 210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7879" h="210545">
                  <a:moveTo>
                    <a:pt x="42994" y="45334"/>
                  </a:moveTo>
                  <a:cubicBezTo>
                    <a:pt x="57031" y="45334"/>
                    <a:pt x="57031" y="45334"/>
                    <a:pt x="61710" y="42994"/>
                  </a:cubicBezTo>
                  <a:cubicBezTo>
                    <a:pt x="78085" y="85104"/>
                    <a:pt x="87443" y="108498"/>
                    <a:pt x="108498" y="134231"/>
                  </a:cubicBezTo>
                  <a:cubicBezTo>
                    <a:pt x="150607" y="188037"/>
                    <a:pt x="190377" y="181019"/>
                    <a:pt x="234825" y="162304"/>
                  </a:cubicBezTo>
                  <a:cubicBezTo>
                    <a:pt x="290971" y="141249"/>
                    <a:pt x="342437" y="124873"/>
                    <a:pt x="400922" y="117855"/>
                  </a:cubicBezTo>
                  <a:cubicBezTo>
                    <a:pt x="417298" y="115516"/>
                    <a:pt x="431335" y="113176"/>
                    <a:pt x="440692" y="110837"/>
                  </a:cubicBezTo>
                  <a:cubicBezTo>
                    <a:pt x="424316" y="129552"/>
                    <a:pt x="431335" y="141249"/>
                    <a:pt x="426656" y="155286"/>
                  </a:cubicBezTo>
                  <a:cubicBezTo>
                    <a:pt x="428995" y="131892"/>
                    <a:pt x="426656" y="122534"/>
                    <a:pt x="405601" y="127213"/>
                  </a:cubicBezTo>
                  <a:cubicBezTo>
                    <a:pt x="342437" y="141249"/>
                    <a:pt x="295649" y="155286"/>
                    <a:pt x="239504" y="178680"/>
                  </a:cubicBezTo>
                  <a:cubicBezTo>
                    <a:pt x="204413" y="190377"/>
                    <a:pt x="145928" y="209092"/>
                    <a:pt x="99140" y="145928"/>
                  </a:cubicBezTo>
                  <a:cubicBezTo>
                    <a:pt x="78085" y="115516"/>
                    <a:pt x="73407" y="103819"/>
                    <a:pt x="57031" y="75746"/>
                  </a:cubicBezTo>
                  <a:cubicBezTo>
                    <a:pt x="52352" y="64049"/>
                    <a:pt x="54691" y="57031"/>
                    <a:pt x="42994" y="45334"/>
                  </a:cubicBezTo>
                  <a:close/>
                </a:path>
              </a:pathLst>
            </a:custGeom>
            <a:solidFill>
              <a:srgbClr val="706E6E"/>
            </a:solidFill>
            <a:ln w="23341" cap="flat">
              <a:noFill/>
              <a:prstDash val="solid"/>
              <a:miter/>
            </a:ln>
          </p:spPr>
          <p:txBody>
            <a:bodyPr rtlCol="0" anchor="ctr"/>
            <a:lstStyle/>
            <a:p>
              <a:endParaRPr lang="en-US"/>
            </a:p>
          </p:txBody>
        </p:sp>
        <p:sp>
          <p:nvSpPr>
            <p:cNvPr id="43" name="Freeform: Shape 32">
              <a:extLst>
                <a:ext uri="{FF2B5EF4-FFF2-40B4-BE49-F238E27FC236}">
                  <a16:creationId xmlns="" xmlns:a16="http://schemas.microsoft.com/office/drawing/2014/main" id="{65537CDD-FA06-4528-B4DE-00B04DF9D650}"/>
                </a:ext>
              </a:extLst>
            </p:cNvPr>
            <p:cNvSpPr/>
            <p:nvPr/>
          </p:nvSpPr>
          <p:spPr>
            <a:xfrm>
              <a:off x="9047229" y="6295659"/>
              <a:ext cx="491274" cy="584850"/>
            </a:xfrm>
            <a:custGeom>
              <a:avLst/>
              <a:gdLst>
                <a:gd name="connsiteX0" fmla="*/ 439696 w 491273"/>
                <a:gd name="connsiteY0" fmla="*/ 361153 h 584849"/>
                <a:gd name="connsiteX1" fmla="*/ 418641 w 491273"/>
                <a:gd name="connsiteY1" fmla="*/ 251201 h 584849"/>
                <a:gd name="connsiteX2" fmla="*/ 418641 w 491273"/>
                <a:gd name="connsiteY2" fmla="*/ 117855 h 584849"/>
                <a:gd name="connsiteX3" fmla="*/ 423320 w 491273"/>
                <a:gd name="connsiteY3" fmla="*/ 50013 h 584849"/>
                <a:gd name="connsiteX4" fmla="*/ 397587 w 491273"/>
                <a:gd name="connsiteY4" fmla="*/ 42994 h 584849"/>
                <a:gd name="connsiteX5" fmla="*/ 399926 w 491273"/>
                <a:gd name="connsiteY5" fmla="*/ 117855 h 584849"/>
                <a:gd name="connsiteX6" fmla="*/ 404605 w 491273"/>
                <a:gd name="connsiteY6" fmla="*/ 279274 h 584849"/>
                <a:gd name="connsiteX7" fmla="*/ 432678 w 491273"/>
                <a:gd name="connsiteY7" fmla="*/ 426656 h 584849"/>
                <a:gd name="connsiteX8" fmla="*/ 357817 w 491273"/>
                <a:gd name="connsiteY8" fmla="*/ 522571 h 584849"/>
                <a:gd name="connsiteX9" fmla="*/ 107501 w 491273"/>
                <a:gd name="connsiteY9" fmla="*/ 515553 h 584849"/>
                <a:gd name="connsiteX10" fmla="*/ 72410 w 491273"/>
                <a:gd name="connsiteY10" fmla="*/ 370510 h 584849"/>
                <a:gd name="connsiteX11" fmla="*/ 116859 w 491273"/>
                <a:gd name="connsiteY11" fmla="*/ 232486 h 584849"/>
                <a:gd name="connsiteX12" fmla="*/ 126216 w 491273"/>
                <a:gd name="connsiteY12" fmla="*/ 61710 h 584849"/>
                <a:gd name="connsiteX13" fmla="*/ 105162 w 491273"/>
                <a:gd name="connsiteY13" fmla="*/ 64050 h 584849"/>
                <a:gd name="connsiteX14" fmla="*/ 105162 w 491273"/>
                <a:gd name="connsiteY14" fmla="*/ 225468 h 584849"/>
                <a:gd name="connsiteX15" fmla="*/ 105162 w 491273"/>
                <a:gd name="connsiteY15" fmla="*/ 225468 h 584849"/>
                <a:gd name="connsiteX16" fmla="*/ 105162 w 491273"/>
                <a:gd name="connsiteY16" fmla="*/ 225468 h 584849"/>
                <a:gd name="connsiteX17" fmla="*/ 56034 w 491273"/>
                <a:gd name="connsiteY17" fmla="*/ 372850 h 584849"/>
                <a:gd name="connsiteX18" fmla="*/ 98143 w 491273"/>
                <a:gd name="connsiteY18" fmla="*/ 531929 h 584849"/>
                <a:gd name="connsiteX19" fmla="*/ 98143 w 491273"/>
                <a:gd name="connsiteY19" fmla="*/ 531929 h 584849"/>
                <a:gd name="connsiteX20" fmla="*/ 177683 w 491273"/>
                <a:gd name="connsiteY20" fmla="*/ 543626 h 584849"/>
                <a:gd name="connsiteX21" fmla="*/ 353138 w 491273"/>
                <a:gd name="connsiteY21" fmla="*/ 543626 h 584849"/>
                <a:gd name="connsiteX22" fmla="*/ 453732 w 491273"/>
                <a:gd name="connsiteY22" fmla="*/ 440692 h 584849"/>
                <a:gd name="connsiteX23" fmla="*/ 439696 w 491273"/>
                <a:gd name="connsiteY23" fmla="*/ 361153 h 5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1273" h="584849">
                  <a:moveTo>
                    <a:pt x="439696" y="361153"/>
                  </a:moveTo>
                  <a:cubicBezTo>
                    <a:pt x="427999" y="326062"/>
                    <a:pt x="420981" y="288631"/>
                    <a:pt x="418641" y="251201"/>
                  </a:cubicBezTo>
                  <a:cubicBezTo>
                    <a:pt x="413962" y="197395"/>
                    <a:pt x="418641" y="171661"/>
                    <a:pt x="418641" y="117855"/>
                  </a:cubicBezTo>
                  <a:cubicBezTo>
                    <a:pt x="418641" y="92122"/>
                    <a:pt x="416302" y="71067"/>
                    <a:pt x="423320" y="50013"/>
                  </a:cubicBezTo>
                  <a:cubicBezTo>
                    <a:pt x="413962" y="50013"/>
                    <a:pt x="409284" y="45334"/>
                    <a:pt x="397587" y="42994"/>
                  </a:cubicBezTo>
                  <a:cubicBezTo>
                    <a:pt x="397587" y="57031"/>
                    <a:pt x="402265" y="108498"/>
                    <a:pt x="399926" y="117855"/>
                  </a:cubicBezTo>
                  <a:cubicBezTo>
                    <a:pt x="392908" y="183358"/>
                    <a:pt x="399926" y="244183"/>
                    <a:pt x="404605" y="279274"/>
                  </a:cubicBezTo>
                  <a:cubicBezTo>
                    <a:pt x="416302" y="328401"/>
                    <a:pt x="427999" y="372850"/>
                    <a:pt x="432678" y="426656"/>
                  </a:cubicBezTo>
                  <a:cubicBezTo>
                    <a:pt x="437356" y="489820"/>
                    <a:pt x="418641" y="508535"/>
                    <a:pt x="357817" y="522571"/>
                  </a:cubicBezTo>
                  <a:cubicBezTo>
                    <a:pt x="304011" y="534268"/>
                    <a:pt x="180022" y="536608"/>
                    <a:pt x="107501" y="515553"/>
                  </a:cubicBezTo>
                  <a:cubicBezTo>
                    <a:pt x="74749" y="508535"/>
                    <a:pt x="37319" y="452389"/>
                    <a:pt x="72410" y="370510"/>
                  </a:cubicBezTo>
                  <a:cubicBezTo>
                    <a:pt x="86446" y="337759"/>
                    <a:pt x="112180" y="255880"/>
                    <a:pt x="116859" y="232486"/>
                  </a:cubicBezTo>
                  <a:cubicBezTo>
                    <a:pt x="133234" y="178680"/>
                    <a:pt x="133234" y="124873"/>
                    <a:pt x="126216" y="61710"/>
                  </a:cubicBezTo>
                  <a:cubicBezTo>
                    <a:pt x="119198" y="61710"/>
                    <a:pt x="112180" y="64050"/>
                    <a:pt x="105162" y="64050"/>
                  </a:cubicBezTo>
                  <a:cubicBezTo>
                    <a:pt x="119198" y="122535"/>
                    <a:pt x="112180" y="183358"/>
                    <a:pt x="105162" y="225468"/>
                  </a:cubicBezTo>
                  <a:lnTo>
                    <a:pt x="105162" y="225468"/>
                  </a:lnTo>
                  <a:cubicBezTo>
                    <a:pt x="105162" y="225468"/>
                    <a:pt x="105162" y="225468"/>
                    <a:pt x="105162" y="225468"/>
                  </a:cubicBezTo>
                  <a:cubicBezTo>
                    <a:pt x="91125" y="274595"/>
                    <a:pt x="74749" y="326062"/>
                    <a:pt x="56034" y="372850"/>
                  </a:cubicBezTo>
                  <a:cubicBezTo>
                    <a:pt x="27961" y="443032"/>
                    <a:pt x="46677" y="503856"/>
                    <a:pt x="98143" y="531929"/>
                  </a:cubicBezTo>
                  <a:lnTo>
                    <a:pt x="98143" y="531929"/>
                  </a:lnTo>
                  <a:cubicBezTo>
                    <a:pt x="123877" y="541287"/>
                    <a:pt x="149610" y="543626"/>
                    <a:pt x="177683" y="543626"/>
                  </a:cubicBezTo>
                  <a:cubicBezTo>
                    <a:pt x="240847" y="550644"/>
                    <a:pt x="294653" y="548305"/>
                    <a:pt x="353138" y="543626"/>
                  </a:cubicBezTo>
                  <a:cubicBezTo>
                    <a:pt x="435017" y="534268"/>
                    <a:pt x="453732" y="517893"/>
                    <a:pt x="453732" y="440692"/>
                  </a:cubicBezTo>
                  <a:cubicBezTo>
                    <a:pt x="451393" y="417298"/>
                    <a:pt x="446714" y="389226"/>
                    <a:pt x="439696" y="361153"/>
                  </a:cubicBezTo>
                  <a:close/>
                </a:path>
              </a:pathLst>
            </a:custGeom>
            <a:solidFill>
              <a:srgbClr val="5D5A5A"/>
            </a:solidFill>
            <a:ln w="23341" cap="flat">
              <a:noFill/>
              <a:prstDash val="solid"/>
              <a:miter/>
            </a:ln>
          </p:spPr>
          <p:txBody>
            <a:bodyPr rtlCol="0" anchor="ctr"/>
            <a:lstStyle/>
            <a:p>
              <a:endParaRPr lang="en-US"/>
            </a:p>
          </p:txBody>
        </p:sp>
        <p:sp>
          <p:nvSpPr>
            <p:cNvPr id="44" name="Freeform: Shape 33">
              <a:extLst>
                <a:ext uri="{FF2B5EF4-FFF2-40B4-BE49-F238E27FC236}">
                  <a16:creationId xmlns="" xmlns:a16="http://schemas.microsoft.com/office/drawing/2014/main" id="{97BDCB65-A00F-4A47-B5D5-1A05C047551D}"/>
                </a:ext>
              </a:extLst>
            </p:cNvPr>
            <p:cNvSpPr/>
            <p:nvPr/>
          </p:nvSpPr>
          <p:spPr>
            <a:xfrm>
              <a:off x="8559637" y="1946560"/>
              <a:ext cx="1660973" cy="655032"/>
            </a:xfrm>
            <a:custGeom>
              <a:avLst/>
              <a:gdLst>
                <a:gd name="connsiteX0" fmla="*/ 421977 w 1660973"/>
                <a:gd name="connsiteY0" fmla="*/ 569515 h 655031"/>
                <a:gd name="connsiteX1" fmla="*/ 216110 w 1660973"/>
                <a:gd name="connsiteY1" fmla="*/ 620982 h 655031"/>
                <a:gd name="connsiteX2" fmla="*/ 106158 w 1660973"/>
                <a:gd name="connsiteY2" fmla="*/ 611624 h 655031"/>
                <a:gd name="connsiteX3" fmla="*/ 42994 w 1660973"/>
                <a:gd name="connsiteY3" fmla="*/ 501672 h 655031"/>
                <a:gd name="connsiteX4" fmla="*/ 166983 w 1660973"/>
                <a:gd name="connsiteY4" fmla="*/ 370666 h 655031"/>
                <a:gd name="connsiteX5" fmla="*/ 503856 w 1660973"/>
                <a:gd name="connsiteY5" fmla="*/ 267732 h 655031"/>
                <a:gd name="connsiteX6" fmla="*/ 716741 w 1660973"/>
                <a:gd name="connsiteY6" fmla="*/ 232641 h 655031"/>
                <a:gd name="connsiteX7" fmla="*/ 969396 w 1660973"/>
                <a:gd name="connsiteY7" fmla="*/ 171817 h 655031"/>
                <a:gd name="connsiteX8" fmla="*/ 1203336 w 1660973"/>
                <a:gd name="connsiteY8" fmla="*/ 61865 h 655031"/>
                <a:gd name="connsiteX9" fmla="*/ 1626768 w 1660973"/>
                <a:gd name="connsiteY9" fmla="*/ 82920 h 655031"/>
                <a:gd name="connsiteX10" fmla="*/ 1640804 w 1660973"/>
                <a:gd name="connsiteY10" fmla="*/ 94617 h 655031"/>
                <a:gd name="connsiteX11" fmla="*/ 1624428 w 1660973"/>
                <a:gd name="connsiteY11" fmla="*/ 110993 h 655031"/>
                <a:gd name="connsiteX12" fmla="*/ 1551907 w 1660973"/>
                <a:gd name="connsiteY12" fmla="*/ 118011 h 655031"/>
                <a:gd name="connsiteX13" fmla="*/ 1467688 w 1660973"/>
                <a:gd name="connsiteY13" fmla="*/ 103975 h 655031"/>
                <a:gd name="connsiteX14" fmla="*/ 1369434 w 1660973"/>
                <a:gd name="connsiteY14" fmla="*/ 99296 h 655031"/>
                <a:gd name="connsiteX15" fmla="*/ 1467688 w 1660973"/>
                <a:gd name="connsiteY15" fmla="*/ 122690 h 655031"/>
                <a:gd name="connsiteX16" fmla="*/ 1416222 w 1660973"/>
                <a:gd name="connsiteY16" fmla="*/ 155441 h 655031"/>
                <a:gd name="connsiteX17" fmla="*/ 1313288 w 1660973"/>
                <a:gd name="connsiteY17" fmla="*/ 143744 h 655031"/>
                <a:gd name="connsiteX18" fmla="*/ 1271179 w 1660973"/>
                <a:gd name="connsiteY18" fmla="*/ 153102 h 655031"/>
                <a:gd name="connsiteX19" fmla="*/ 1313288 w 1660973"/>
                <a:gd name="connsiteY19" fmla="*/ 155441 h 655031"/>
                <a:gd name="connsiteX20" fmla="*/ 1383470 w 1660973"/>
                <a:gd name="connsiteY20" fmla="*/ 174157 h 655031"/>
                <a:gd name="connsiteX21" fmla="*/ 1231409 w 1660973"/>
                <a:gd name="connsiteY21" fmla="*/ 216266 h 655031"/>
                <a:gd name="connsiteX22" fmla="*/ 1037239 w 1660973"/>
                <a:gd name="connsiteY22" fmla="*/ 249017 h 655031"/>
                <a:gd name="connsiteX23" fmla="*/ 997469 w 1660973"/>
                <a:gd name="connsiteY23" fmla="*/ 277090 h 655031"/>
                <a:gd name="connsiteX24" fmla="*/ 943663 w 1660973"/>
                <a:gd name="connsiteY24" fmla="*/ 312181 h 655031"/>
                <a:gd name="connsiteX25" fmla="*/ 793941 w 1660973"/>
                <a:gd name="connsiteY25" fmla="*/ 403418 h 655031"/>
                <a:gd name="connsiteX26" fmla="*/ 421977 w 1660973"/>
                <a:gd name="connsiteY26" fmla="*/ 569515 h 65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60973" h="655031">
                  <a:moveTo>
                    <a:pt x="421977" y="569515"/>
                  </a:moveTo>
                  <a:cubicBezTo>
                    <a:pt x="412619" y="571854"/>
                    <a:pt x="295649" y="588230"/>
                    <a:pt x="216110" y="620982"/>
                  </a:cubicBezTo>
                  <a:cubicBezTo>
                    <a:pt x="174001" y="639697"/>
                    <a:pt x="136570" y="642036"/>
                    <a:pt x="106158" y="611624"/>
                  </a:cubicBezTo>
                  <a:cubicBezTo>
                    <a:pt x="75746" y="578873"/>
                    <a:pt x="59370" y="548460"/>
                    <a:pt x="42994" y="501672"/>
                  </a:cubicBezTo>
                  <a:cubicBezTo>
                    <a:pt x="120195" y="436169"/>
                    <a:pt x="106158" y="415115"/>
                    <a:pt x="166983" y="370666"/>
                  </a:cubicBezTo>
                  <a:cubicBezTo>
                    <a:pt x="368171" y="246678"/>
                    <a:pt x="452389" y="270072"/>
                    <a:pt x="503856" y="267732"/>
                  </a:cubicBezTo>
                  <a:cubicBezTo>
                    <a:pt x="562341" y="260714"/>
                    <a:pt x="630184" y="260714"/>
                    <a:pt x="716741" y="232641"/>
                  </a:cubicBezTo>
                  <a:cubicBezTo>
                    <a:pt x="831372" y="197550"/>
                    <a:pt x="887517" y="195211"/>
                    <a:pt x="969396" y="171817"/>
                  </a:cubicBezTo>
                  <a:cubicBezTo>
                    <a:pt x="1077009" y="143744"/>
                    <a:pt x="1130815" y="92278"/>
                    <a:pt x="1203336" y="61865"/>
                  </a:cubicBezTo>
                  <a:cubicBezTo>
                    <a:pt x="1367094" y="29114"/>
                    <a:pt x="1477046" y="40811"/>
                    <a:pt x="1626768" y="82920"/>
                  </a:cubicBezTo>
                  <a:cubicBezTo>
                    <a:pt x="1633786" y="85259"/>
                    <a:pt x="1640804" y="85259"/>
                    <a:pt x="1640804" y="94617"/>
                  </a:cubicBezTo>
                  <a:cubicBezTo>
                    <a:pt x="1643143" y="106314"/>
                    <a:pt x="1633786" y="108653"/>
                    <a:pt x="1624428" y="110993"/>
                  </a:cubicBezTo>
                  <a:cubicBezTo>
                    <a:pt x="1601034" y="120350"/>
                    <a:pt x="1579980" y="129708"/>
                    <a:pt x="1551907" y="118011"/>
                  </a:cubicBezTo>
                  <a:cubicBezTo>
                    <a:pt x="1526173" y="106314"/>
                    <a:pt x="1495761" y="108653"/>
                    <a:pt x="1467688" y="103975"/>
                  </a:cubicBezTo>
                  <a:cubicBezTo>
                    <a:pt x="1439616" y="92278"/>
                    <a:pt x="1402185" y="89938"/>
                    <a:pt x="1369434" y="99296"/>
                  </a:cubicBezTo>
                  <a:cubicBezTo>
                    <a:pt x="1402185" y="103975"/>
                    <a:pt x="1446634" y="108653"/>
                    <a:pt x="1467688" y="122690"/>
                  </a:cubicBezTo>
                  <a:cubicBezTo>
                    <a:pt x="1470028" y="169478"/>
                    <a:pt x="1434937" y="150763"/>
                    <a:pt x="1416222" y="155441"/>
                  </a:cubicBezTo>
                  <a:cubicBezTo>
                    <a:pt x="1385809" y="148423"/>
                    <a:pt x="1339021" y="139066"/>
                    <a:pt x="1313288" y="143744"/>
                  </a:cubicBezTo>
                  <a:cubicBezTo>
                    <a:pt x="1299252" y="148423"/>
                    <a:pt x="1278197" y="150763"/>
                    <a:pt x="1271179" y="153102"/>
                  </a:cubicBezTo>
                  <a:cubicBezTo>
                    <a:pt x="1278197" y="155441"/>
                    <a:pt x="1296912" y="157781"/>
                    <a:pt x="1313288" y="155441"/>
                  </a:cubicBezTo>
                  <a:cubicBezTo>
                    <a:pt x="1350718" y="150763"/>
                    <a:pt x="1374112" y="153102"/>
                    <a:pt x="1383470" y="174157"/>
                  </a:cubicBezTo>
                  <a:cubicBezTo>
                    <a:pt x="1334343" y="192872"/>
                    <a:pt x="1278197" y="185854"/>
                    <a:pt x="1231409" y="216266"/>
                  </a:cubicBezTo>
                  <a:cubicBezTo>
                    <a:pt x="1165906" y="227963"/>
                    <a:pt x="1102742" y="239660"/>
                    <a:pt x="1037239" y="249017"/>
                  </a:cubicBezTo>
                  <a:cubicBezTo>
                    <a:pt x="1018524" y="251357"/>
                    <a:pt x="1006827" y="260714"/>
                    <a:pt x="997469" y="277090"/>
                  </a:cubicBezTo>
                  <a:cubicBezTo>
                    <a:pt x="992790" y="284108"/>
                    <a:pt x="964718" y="298145"/>
                    <a:pt x="943663" y="312181"/>
                  </a:cubicBezTo>
                  <a:cubicBezTo>
                    <a:pt x="889857" y="344933"/>
                    <a:pt x="843069" y="373005"/>
                    <a:pt x="793941" y="403418"/>
                  </a:cubicBezTo>
                  <a:cubicBezTo>
                    <a:pt x="676972" y="478278"/>
                    <a:pt x="560002" y="534424"/>
                    <a:pt x="421977" y="569515"/>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45" name="Freeform: Shape 34">
              <a:extLst>
                <a:ext uri="{FF2B5EF4-FFF2-40B4-BE49-F238E27FC236}">
                  <a16:creationId xmlns="" xmlns:a16="http://schemas.microsoft.com/office/drawing/2014/main" id="{615F4B31-DF6B-4295-A5ED-44F49FB15102}"/>
                </a:ext>
              </a:extLst>
            </p:cNvPr>
            <p:cNvSpPr/>
            <p:nvPr/>
          </p:nvSpPr>
          <p:spPr>
            <a:xfrm>
              <a:off x="9989523" y="2036256"/>
              <a:ext cx="772002" cy="561456"/>
            </a:xfrm>
            <a:custGeom>
              <a:avLst/>
              <a:gdLst>
                <a:gd name="connsiteX0" fmla="*/ 688156 w 772001"/>
                <a:gd name="connsiteY0" fmla="*/ 44691 h 561455"/>
                <a:gd name="connsiteX1" fmla="*/ 730265 w 772001"/>
                <a:gd name="connsiteY1" fmla="*/ 54048 h 561455"/>
                <a:gd name="connsiteX2" fmla="*/ 709211 w 772001"/>
                <a:gd name="connsiteY2" fmla="*/ 89139 h 561455"/>
                <a:gd name="connsiteX3" fmla="*/ 381695 w 772001"/>
                <a:gd name="connsiteY3" fmla="*/ 376885 h 561455"/>
                <a:gd name="connsiteX4" fmla="*/ 180506 w 772001"/>
                <a:gd name="connsiteY4" fmla="*/ 514910 h 561455"/>
                <a:gd name="connsiteX5" fmla="*/ 51839 w 772001"/>
                <a:gd name="connsiteY5" fmla="*/ 437710 h 561455"/>
                <a:gd name="connsiteX6" fmla="*/ 222615 w 772001"/>
                <a:gd name="connsiteY6" fmla="*/ 210788 h 561455"/>
                <a:gd name="connsiteX7" fmla="*/ 253028 w 772001"/>
                <a:gd name="connsiteY7" fmla="*/ 199091 h 561455"/>
                <a:gd name="connsiteX8" fmla="*/ 243670 w 772001"/>
                <a:gd name="connsiteY8" fmla="*/ 178036 h 561455"/>
                <a:gd name="connsiteX9" fmla="*/ 208579 w 772001"/>
                <a:gd name="connsiteY9" fmla="*/ 140606 h 561455"/>
                <a:gd name="connsiteX10" fmla="*/ 269403 w 772001"/>
                <a:gd name="connsiteY10" fmla="*/ 135927 h 561455"/>
                <a:gd name="connsiteX11" fmla="*/ 332567 w 772001"/>
                <a:gd name="connsiteY11" fmla="*/ 161661 h 561455"/>
                <a:gd name="connsiteX12" fmla="*/ 332567 w 772001"/>
                <a:gd name="connsiteY12" fmla="*/ 114873 h 561455"/>
                <a:gd name="connsiteX13" fmla="*/ 391052 w 772001"/>
                <a:gd name="connsiteY13" fmla="*/ 114873 h 561455"/>
                <a:gd name="connsiteX14" fmla="*/ 503343 w 772001"/>
                <a:gd name="connsiteY14" fmla="*/ 112533 h 561455"/>
                <a:gd name="connsiteX15" fmla="*/ 622653 w 772001"/>
                <a:gd name="connsiteY15" fmla="*/ 86800 h 561455"/>
                <a:gd name="connsiteX16" fmla="*/ 688156 w 772001"/>
                <a:gd name="connsiteY16" fmla="*/ 44691 h 56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2001" h="561455">
                  <a:moveTo>
                    <a:pt x="688156" y="44691"/>
                  </a:moveTo>
                  <a:cubicBezTo>
                    <a:pt x="702192" y="49369"/>
                    <a:pt x="720908" y="32994"/>
                    <a:pt x="730265" y="54048"/>
                  </a:cubicBezTo>
                  <a:cubicBezTo>
                    <a:pt x="739623" y="72763"/>
                    <a:pt x="718568" y="77442"/>
                    <a:pt x="709211" y="89139"/>
                  </a:cubicBezTo>
                  <a:cubicBezTo>
                    <a:pt x="608616" y="194412"/>
                    <a:pt x="491646" y="280970"/>
                    <a:pt x="381695" y="376885"/>
                  </a:cubicBezTo>
                  <a:cubicBezTo>
                    <a:pt x="320870" y="430692"/>
                    <a:pt x="250688" y="472801"/>
                    <a:pt x="180506" y="514910"/>
                  </a:cubicBezTo>
                  <a:cubicBezTo>
                    <a:pt x="91609" y="535965"/>
                    <a:pt x="72894" y="524268"/>
                    <a:pt x="51839" y="437710"/>
                  </a:cubicBezTo>
                  <a:cubicBezTo>
                    <a:pt x="19088" y="302025"/>
                    <a:pt x="77573" y="222485"/>
                    <a:pt x="222615" y="210788"/>
                  </a:cubicBezTo>
                  <a:cubicBezTo>
                    <a:pt x="234312" y="210788"/>
                    <a:pt x="246009" y="210788"/>
                    <a:pt x="253028" y="199091"/>
                  </a:cubicBezTo>
                  <a:cubicBezTo>
                    <a:pt x="257706" y="189733"/>
                    <a:pt x="250688" y="185055"/>
                    <a:pt x="243670" y="178036"/>
                  </a:cubicBezTo>
                  <a:cubicBezTo>
                    <a:pt x="231973" y="164000"/>
                    <a:pt x="199221" y="161661"/>
                    <a:pt x="208579" y="140606"/>
                  </a:cubicBezTo>
                  <a:cubicBezTo>
                    <a:pt x="220276" y="117212"/>
                    <a:pt x="248349" y="131248"/>
                    <a:pt x="269403" y="135927"/>
                  </a:cubicBezTo>
                  <a:cubicBezTo>
                    <a:pt x="290458" y="145285"/>
                    <a:pt x="313852" y="147624"/>
                    <a:pt x="332567" y="161661"/>
                  </a:cubicBezTo>
                  <a:cubicBezTo>
                    <a:pt x="344264" y="142945"/>
                    <a:pt x="313852" y="131248"/>
                    <a:pt x="332567" y="114873"/>
                  </a:cubicBezTo>
                  <a:cubicBezTo>
                    <a:pt x="353622" y="91479"/>
                    <a:pt x="372337" y="98497"/>
                    <a:pt x="391052" y="114873"/>
                  </a:cubicBezTo>
                  <a:cubicBezTo>
                    <a:pt x="430822" y="168679"/>
                    <a:pt x="465913" y="121891"/>
                    <a:pt x="503343" y="112533"/>
                  </a:cubicBezTo>
                  <a:cubicBezTo>
                    <a:pt x="540774" y="100836"/>
                    <a:pt x="566507" y="42351"/>
                    <a:pt x="622653" y="86800"/>
                  </a:cubicBezTo>
                  <a:cubicBezTo>
                    <a:pt x="632010" y="100836"/>
                    <a:pt x="667101" y="63406"/>
                    <a:pt x="688156" y="44691"/>
                  </a:cubicBezTo>
                  <a:close/>
                </a:path>
              </a:pathLst>
            </a:custGeom>
            <a:solidFill>
              <a:schemeClr val="bg1">
                <a:lumMod val="85000"/>
              </a:schemeClr>
            </a:solidFill>
            <a:ln w="23341" cap="flat">
              <a:noFill/>
              <a:prstDash val="solid"/>
              <a:miter/>
            </a:ln>
          </p:spPr>
          <p:txBody>
            <a:bodyPr rtlCol="0" anchor="ctr"/>
            <a:lstStyle/>
            <a:p>
              <a:endParaRPr lang="en-US"/>
            </a:p>
          </p:txBody>
        </p:sp>
        <p:sp>
          <p:nvSpPr>
            <p:cNvPr id="46" name="Freeform: Shape 35">
              <a:extLst>
                <a:ext uri="{FF2B5EF4-FFF2-40B4-BE49-F238E27FC236}">
                  <a16:creationId xmlns="" xmlns:a16="http://schemas.microsoft.com/office/drawing/2014/main" id="{79D69C2A-CB24-4D3D-9164-8C89B33ACB00}"/>
                </a:ext>
              </a:extLst>
            </p:cNvPr>
            <p:cNvSpPr/>
            <p:nvPr/>
          </p:nvSpPr>
          <p:spPr>
            <a:xfrm>
              <a:off x="10218271" y="2115152"/>
              <a:ext cx="163758" cy="140364"/>
            </a:xfrm>
            <a:custGeom>
              <a:avLst/>
              <a:gdLst>
                <a:gd name="connsiteX0" fmla="*/ 106158 w 163757"/>
                <a:gd name="connsiteY0" fmla="*/ 42994 h 140363"/>
                <a:gd name="connsiteX1" fmla="*/ 122534 w 163757"/>
                <a:gd name="connsiteY1" fmla="*/ 96801 h 140363"/>
                <a:gd name="connsiteX2" fmla="*/ 61710 w 163757"/>
                <a:gd name="connsiteY2" fmla="*/ 71067 h 140363"/>
                <a:gd name="connsiteX3" fmla="*/ 42994 w 163757"/>
                <a:gd name="connsiteY3" fmla="*/ 57031 h 140363"/>
                <a:gd name="connsiteX4" fmla="*/ 61710 w 163757"/>
                <a:gd name="connsiteY4" fmla="*/ 59370 h 140363"/>
                <a:gd name="connsiteX5" fmla="*/ 115516 w 163757"/>
                <a:gd name="connsiteY5" fmla="*/ 89782 h 140363"/>
                <a:gd name="connsiteX6" fmla="*/ 106158 w 163757"/>
                <a:gd name="connsiteY6" fmla="*/ 42994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57" h="140363">
                  <a:moveTo>
                    <a:pt x="106158" y="42994"/>
                  </a:moveTo>
                  <a:cubicBezTo>
                    <a:pt x="110837" y="66388"/>
                    <a:pt x="143589" y="87443"/>
                    <a:pt x="122534" y="96801"/>
                  </a:cubicBezTo>
                  <a:cubicBezTo>
                    <a:pt x="96801" y="110837"/>
                    <a:pt x="92122" y="85104"/>
                    <a:pt x="61710" y="71067"/>
                  </a:cubicBezTo>
                  <a:cubicBezTo>
                    <a:pt x="54691" y="68728"/>
                    <a:pt x="47673" y="61710"/>
                    <a:pt x="42994" y="57031"/>
                  </a:cubicBezTo>
                  <a:cubicBezTo>
                    <a:pt x="47673" y="57031"/>
                    <a:pt x="59370" y="59370"/>
                    <a:pt x="61710" y="59370"/>
                  </a:cubicBezTo>
                  <a:cubicBezTo>
                    <a:pt x="71067" y="61710"/>
                    <a:pt x="94461" y="94461"/>
                    <a:pt x="115516" y="89782"/>
                  </a:cubicBezTo>
                  <a:cubicBezTo>
                    <a:pt x="129552" y="87443"/>
                    <a:pt x="89782" y="50013"/>
                    <a:pt x="106158" y="42994"/>
                  </a:cubicBezTo>
                  <a:close/>
                </a:path>
              </a:pathLst>
            </a:custGeom>
            <a:solidFill>
              <a:srgbClr val="737171"/>
            </a:solidFill>
            <a:ln w="23341" cap="flat">
              <a:noFill/>
              <a:prstDash val="solid"/>
              <a:miter/>
            </a:ln>
          </p:spPr>
          <p:txBody>
            <a:bodyPr rtlCol="0" anchor="ctr"/>
            <a:lstStyle/>
            <a:p>
              <a:endParaRPr lang="en-US"/>
            </a:p>
          </p:txBody>
        </p:sp>
        <p:sp>
          <p:nvSpPr>
            <p:cNvPr id="47" name="Freeform: Shape 36">
              <a:extLst>
                <a:ext uri="{FF2B5EF4-FFF2-40B4-BE49-F238E27FC236}">
                  <a16:creationId xmlns="" xmlns:a16="http://schemas.microsoft.com/office/drawing/2014/main" id="{AA5C7A67-979E-44F1-9A7A-BD92ABDAC408}"/>
                </a:ext>
              </a:extLst>
            </p:cNvPr>
            <p:cNvSpPr/>
            <p:nvPr/>
          </p:nvSpPr>
          <p:spPr>
            <a:xfrm>
              <a:off x="10339920" y="2109185"/>
              <a:ext cx="163758" cy="140364"/>
            </a:xfrm>
            <a:custGeom>
              <a:avLst/>
              <a:gdLst>
                <a:gd name="connsiteX0" fmla="*/ 110837 w 163757"/>
                <a:gd name="connsiteY0" fmla="*/ 46623 h 140363"/>
                <a:gd name="connsiteX1" fmla="*/ 89782 w 163757"/>
                <a:gd name="connsiteY1" fmla="*/ 72356 h 140363"/>
                <a:gd name="connsiteX2" fmla="*/ 64049 w 163757"/>
                <a:gd name="connsiteY2" fmla="*/ 72356 h 140363"/>
                <a:gd name="connsiteX3" fmla="*/ 66388 w 163757"/>
                <a:gd name="connsiteY3" fmla="*/ 48962 h 140363"/>
                <a:gd name="connsiteX4" fmla="*/ 42994 w 163757"/>
                <a:gd name="connsiteY4" fmla="*/ 51302 h 140363"/>
                <a:gd name="connsiteX5" fmla="*/ 106158 w 163757"/>
                <a:gd name="connsiteY5" fmla="*/ 74696 h 140363"/>
                <a:gd name="connsiteX6" fmla="*/ 136570 w 163757"/>
                <a:gd name="connsiteY6" fmla="*/ 48962 h 140363"/>
                <a:gd name="connsiteX7" fmla="*/ 110837 w 163757"/>
                <a:gd name="connsiteY7" fmla="*/ 4662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757" h="140363">
                  <a:moveTo>
                    <a:pt x="110837" y="46623"/>
                  </a:moveTo>
                  <a:cubicBezTo>
                    <a:pt x="108497" y="58320"/>
                    <a:pt x="96800" y="65338"/>
                    <a:pt x="89782" y="72356"/>
                  </a:cubicBezTo>
                  <a:cubicBezTo>
                    <a:pt x="80425" y="79374"/>
                    <a:pt x="68728" y="81714"/>
                    <a:pt x="64049" y="72356"/>
                  </a:cubicBezTo>
                  <a:cubicBezTo>
                    <a:pt x="54691" y="55980"/>
                    <a:pt x="61709" y="58320"/>
                    <a:pt x="66388" y="48962"/>
                  </a:cubicBezTo>
                  <a:cubicBezTo>
                    <a:pt x="52352" y="48962"/>
                    <a:pt x="59370" y="51302"/>
                    <a:pt x="42994" y="51302"/>
                  </a:cubicBezTo>
                  <a:cubicBezTo>
                    <a:pt x="64049" y="109787"/>
                    <a:pt x="59370" y="107447"/>
                    <a:pt x="106158" y="74696"/>
                  </a:cubicBezTo>
                  <a:cubicBezTo>
                    <a:pt x="120194" y="65338"/>
                    <a:pt x="124873" y="58320"/>
                    <a:pt x="136570" y="48962"/>
                  </a:cubicBezTo>
                  <a:cubicBezTo>
                    <a:pt x="122534" y="48962"/>
                    <a:pt x="122534" y="37265"/>
                    <a:pt x="110837" y="46623"/>
                  </a:cubicBezTo>
                  <a:close/>
                </a:path>
              </a:pathLst>
            </a:custGeom>
            <a:solidFill>
              <a:srgbClr val="6C6969"/>
            </a:solidFill>
            <a:ln w="23341" cap="flat">
              <a:noFill/>
              <a:prstDash val="solid"/>
              <a:miter/>
            </a:ln>
          </p:spPr>
          <p:txBody>
            <a:bodyPr rtlCol="0" anchor="ctr"/>
            <a:lstStyle/>
            <a:p>
              <a:endParaRPr lang="en-US"/>
            </a:p>
          </p:txBody>
        </p:sp>
        <p:sp>
          <p:nvSpPr>
            <p:cNvPr id="48" name="Freeform: Shape 37">
              <a:extLst>
                <a:ext uri="{FF2B5EF4-FFF2-40B4-BE49-F238E27FC236}">
                  <a16:creationId xmlns="" xmlns:a16="http://schemas.microsoft.com/office/drawing/2014/main" id="{052A0D1A-B83A-46AA-8ACB-2DCD6C345152}"/>
                </a:ext>
              </a:extLst>
            </p:cNvPr>
            <p:cNvSpPr/>
            <p:nvPr/>
          </p:nvSpPr>
          <p:spPr>
            <a:xfrm>
              <a:off x="10473266" y="2083394"/>
              <a:ext cx="140364" cy="116970"/>
            </a:xfrm>
            <a:custGeom>
              <a:avLst/>
              <a:gdLst>
                <a:gd name="connsiteX0" fmla="*/ 94461 w 140363"/>
                <a:gd name="connsiteY0" fmla="*/ 46680 h 116969"/>
                <a:gd name="connsiteX1" fmla="*/ 78085 w 140363"/>
                <a:gd name="connsiteY1" fmla="*/ 72413 h 116969"/>
                <a:gd name="connsiteX2" fmla="*/ 59370 w 140363"/>
                <a:gd name="connsiteY2" fmla="*/ 72413 h 116969"/>
                <a:gd name="connsiteX3" fmla="*/ 61710 w 140363"/>
                <a:gd name="connsiteY3" fmla="*/ 49019 h 116969"/>
                <a:gd name="connsiteX4" fmla="*/ 42994 w 140363"/>
                <a:gd name="connsiteY4" fmla="*/ 49019 h 116969"/>
                <a:gd name="connsiteX5" fmla="*/ 89782 w 140363"/>
                <a:gd name="connsiteY5" fmla="*/ 72413 h 116969"/>
                <a:gd name="connsiteX6" fmla="*/ 113176 w 140363"/>
                <a:gd name="connsiteY6" fmla="*/ 46680 h 116969"/>
                <a:gd name="connsiteX7" fmla="*/ 94461 w 140363"/>
                <a:gd name="connsiteY7" fmla="*/ 46680 h 11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63" h="116969">
                  <a:moveTo>
                    <a:pt x="94461" y="46680"/>
                  </a:moveTo>
                  <a:cubicBezTo>
                    <a:pt x="92122" y="58377"/>
                    <a:pt x="85104" y="65395"/>
                    <a:pt x="78085" y="72413"/>
                  </a:cubicBezTo>
                  <a:cubicBezTo>
                    <a:pt x="71067" y="79432"/>
                    <a:pt x="64049" y="81771"/>
                    <a:pt x="59370" y="72413"/>
                  </a:cubicBezTo>
                  <a:cubicBezTo>
                    <a:pt x="52352" y="56038"/>
                    <a:pt x="57031" y="58377"/>
                    <a:pt x="61710" y="49019"/>
                  </a:cubicBezTo>
                  <a:cubicBezTo>
                    <a:pt x="50013" y="49019"/>
                    <a:pt x="54691" y="49019"/>
                    <a:pt x="42994" y="49019"/>
                  </a:cubicBezTo>
                  <a:cubicBezTo>
                    <a:pt x="59370" y="107504"/>
                    <a:pt x="54691" y="105165"/>
                    <a:pt x="89782" y="72413"/>
                  </a:cubicBezTo>
                  <a:cubicBezTo>
                    <a:pt x="99140" y="63056"/>
                    <a:pt x="103819" y="56038"/>
                    <a:pt x="113176" y="46680"/>
                  </a:cubicBezTo>
                  <a:cubicBezTo>
                    <a:pt x="103819" y="49019"/>
                    <a:pt x="103819" y="37322"/>
                    <a:pt x="94461" y="46680"/>
                  </a:cubicBezTo>
                  <a:close/>
                </a:path>
              </a:pathLst>
            </a:custGeom>
            <a:solidFill>
              <a:srgbClr val="6C6969"/>
            </a:solidFill>
            <a:ln w="23341" cap="flat">
              <a:noFill/>
              <a:prstDash val="solid"/>
              <a:miter/>
            </a:ln>
          </p:spPr>
          <p:txBody>
            <a:bodyPr rtlCol="0" anchor="ctr"/>
            <a:lstStyle/>
            <a:p>
              <a:endParaRPr lang="en-US"/>
            </a:p>
          </p:txBody>
        </p:sp>
        <p:grpSp>
          <p:nvGrpSpPr>
            <p:cNvPr id="49" name="Group 38">
              <a:extLst>
                <a:ext uri="{FF2B5EF4-FFF2-40B4-BE49-F238E27FC236}">
                  <a16:creationId xmlns="" xmlns:a16="http://schemas.microsoft.com/office/drawing/2014/main" id="{1BBB734F-F004-4631-A7A2-BB5806D95600}"/>
                </a:ext>
              </a:extLst>
            </p:cNvPr>
            <p:cNvGrpSpPr/>
            <p:nvPr/>
          </p:nvGrpSpPr>
          <p:grpSpPr>
            <a:xfrm>
              <a:off x="8963351" y="2835327"/>
              <a:ext cx="1121835" cy="315595"/>
              <a:chOff x="8963351" y="2835327"/>
              <a:chExt cx="1121835" cy="315595"/>
            </a:xfrm>
          </p:grpSpPr>
          <p:sp>
            <p:nvSpPr>
              <p:cNvPr id="61" name="Freeform: Shape 50">
                <a:extLst>
                  <a:ext uri="{FF2B5EF4-FFF2-40B4-BE49-F238E27FC236}">
                    <a16:creationId xmlns="" xmlns:a16="http://schemas.microsoft.com/office/drawing/2014/main" id="{1E6B3A95-B532-476E-8ABB-94DD48AFE193}"/>
                  </a:ext>
                </a:extLst>
              </p:cNvPr>
              <p:cNvSpPr/>
              <p:nvPr/>
            </p:nvSpPr>
            <p:spPr>
              <a:xfrm>
                <a:off x="9991610" y="2901191"/>
                <a:ext cx="93576" cy="163758"/>
              </a:xfrm>
              <a:custGeom>
                <a:avLst/>
                <a:gdLst>
                  <a:gd name="connsiteX0" fmla="*/ 66128 w 93575"/>
                  <a:gd name="connsiteY0" fmla="*/ 106158 h 163757"/>
                  <a:gd name="connsiteX1" fmla="*/ 45074 w 93575"/>
                  <a:gd name="connsiteY1" fmla="*/ 108498 h 163757"/>
                  <a:gd name="connsiteX2" fmla="*/ 45074 w 93575"/>
                  <a:gd name="connsiteY2" fmla="*/ 42994 h 163757"/>
                  <a:gd name="connsiteX3" fmla="*/ 66128 w 93575"/>
                  <a:gd name="connsiteY3" fmla="*/ 87443 h 163757"/>
                  <a:gd name="connsiteX4" fmla="*/ 66128 w 93575"/>
                  <a:gd name="connsiteY4" fmla="*/ 106158 h 16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75" h="163757">
                    <a:moveTo>
                      <a:pt x="66128" y="106158"/>
                    </a:moveTo>
                    <a:cubicBezTo>
                      <a:pt x="59110" y="110837"/>
                      <a:pt x="52092" y="141249"/>
                      <a:pt x="45074" y="108498"/>
                    </a:cubicBezTo>
                    <a:cubicBezTo>
                      <a:pt x="40395" y="89782"/>
                      <a:pt x="45074" y="68728"/>
                      <a:pt x="45074" y="42994"/>
                    </a:cubicBezTo>
                    <a:cubicBezTo>
                      <a:pt x="63789" y="57031"/>
                      <a:pt x="49753" y="80425"/>
                      <a:pt x="66128" y="87443"/>
                    </a:cubicBezTo>
                    <a:cubicBezTo>
                      <a:pt x="66128" y="94461"/>
                      <a:pt x="66128" y="101479"/>
                      <a:pt x="66128" y="106158"/>
                    </a:cubicBezTo>
                    <a:close/>
                  </a:path>
                </a:pathLst>
              </a:custGeom>
              <a:solidFill>
                <a:srgbClr val="050505"/>
              </a:solidFill>
              <a:ln w="23341" cap="flat">
                <a:noFill/>
                <a:prstDash val="solid"/>
                <a:miter/>
              </a:ln>
            </p:spPr>
            <p:txBody>
              <a:bodyPr rtlCol="0" anchor="ctr"/>
              <a:lstStyle/>
              <a:p>
                <a:endParaRPr lang="en-US"/>
              </a:p>
            </p:txBody>
          </p:sp>
          <p:sp>
            <p:nvSpPr>
              <p:cNvPr id="62" name="Freeform: Shape 51">
                <a:extLst>
                  <a:ext uri="{FF2B5EF4-FFF2-40B4-BE49-F238E27FC236}">
                    <a16:creationId xmlns="" xmlns:a16="http://schemas.microsoft.com/office/drawing/2014/main" id="{20CFA93F-D4F6-4D7C-96F1-4D8AECD40AD2}"/>
                  </a:ext>
                </a:extLst>
              </p:cNvPr>
              <p:cNvSpPr/>
              <p:nvPr/>
            </p:nvSpPr>
            <p:spPr>
              <a:xfrm>
                <a:off x="9071658" y="2854204"/>
                <a:ext cx="444486" cy="257334"/>
              </a:xfrm>
              <a:custGeom>
                <a:avLst/>
                <a:gdLst>
                  <a:gd name="connsiteX0" fmla="*/ 422284 w 444485"/>
                  <a:gd name="connsiteY0" fmla="*/ 183557 h 257333"/>
                  <a:gd name="connsiteX1" fmla="*/ 375496 w 444485"/>
                  <a:gd name="connsiteY1" fmla="*/ 223327 h 257333"/>
                  <a:gd name="connsiteX2" fmla="*/ 66696 w 444485"/>
                  <a:gd name="connsiteY2" fmla="*/ 150805 h 257333"/>
                  <a:gd name="connsiteX3" fmla="*/ 45641 w 444485"/>
                  <a:gd name="connsiteY3" fmla="*/ 94660 h 257333"/>
                  <a:gd name="connsiteX4" fmla="*/ 104126 w 444485"/>
                  <a:gd name="connsiteY4" fmla="*/ 47872 h 257333"/>
                  <a:gd name="connsiteX5" fmla="*/ 377836 w 444485"/>
                  <a:gd name="connsiteY5" fmla="*/ 120393 h 257333"/>
                  <a:gd name="connsiteX6" fmla="*/ 422284 w 444485"/>
                  <a:gd name="connsiteY6" fmla="*/ 183557 h 25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85" h="257333">
                    <a:moveTo>
                      <a:pt x="422284" y="183557"/>
                    </a:moveTo>
                    <a:cubicBezTo>
                      <a:pt x="429303" y="223327"/>
                      <a:pt x="408248" y="232684"/>
                      <a:pt x="375496" y="223327"/>
                    </a:cubicBezTo>
                    <a:cubicBezTo>
                      <a:pt x="272563" y="199933"/>
                      <a:pt x="169629" y="174199"/>
                      <a:pt x="66696" y="150805"/>
                    </a:cubicBezTo>
                    <a:cubicBezTo>
                      <a:pt x="29265" y="141448"/>
                      <a:pt x="47981" y="115714"/>
                      <a:pt x="45641" y="94660"/>
                    </a:cubicBezTo>
                    <a:cubicBezTo>
                      <a:pt x="38623" y="43193"/>
                      <a:pt x="54999" y="36175"/>
                      <a:pt x="104126" y="47872"/>
                    </a:cubicBezTo>
                    <a:cubicBezTo>
                      <a:pt x="197702" y="66587"/>
                      <a:pt x="286599" y="94660"/>
                      <a:pt x="377836" y="120393"/>
                    </a:cubicBezTo>
                    <a:cubicBezTo>
                      <a:pt x="415266" y="132090"/>
                      <a:pt x="431642" y="146127"/>
                      <a:pt x="422284" y="183557"/>
                    </a:cubicBezTo>
                    <a:close/>
                  </a:path>
                </a:pathLst>
              </a:custGeom>
              <a:solidFill>
                <a:srgbClr val="000000"/>
              </a:solidFill>
              <a:ln w="23341" cap="flat">
                <a:noFill/>
                <a:prstDash val="solid"/>
                <a:miter/>
              </a:ln>
            </p:spPr>
            <p:txBody>
              <a:bodyPr rtlCol="0" anchor="ctr"/>
              <a:lstStyle/>
              <a:p>
                <a:endParaRPr lang="en-US"/>
              </a:p>
            </p:txBody>
          </p:sp>
          <p:sp>
            <p:nvSpPr>
              <p:cNvPr id="63" name="Freeform: Shape 52">
                <a:extLst>
                  <a:ext uri="{FF2B5EF4-FFF2-40B4-BE49-F238E27FC236}">
                    <a16:creationId xmlns="" xmlns:a16="http://schemas.microsoft.com/office/drawing/2014/main" id="{B6AF1BC2-934C-493A-AFCD-5D2481B46874}"/>
                  </a:ext>
                </a:extLst>
              </p:cNvPr>
              <p:cNvSpPr/>
              <p:nvPr/>
            </p:nvSpPr>
            <p:spPr>
              <a:xfrm>
                <a:off x="9480134" y="2950191"/>
                <a:ext cx="257334" cy="187152"/>
              </a:xfrm>
              <a:custGeom>
                <a:avLst/>
                <a:gdLst>
                  <a:gd name="connsiteX0" fmla="*/ 229034 w 257333"/>
                  <a:gd name="connsiteY0" fmla="*/ 80552 h 187151"/>
                  <a:gd name="connsiteX1" fmla="*/ 219676 w 257333"/>
                  <a:gd name="connsiteY1" fmla="*/ 122661 h 187151"/>
                  <a:gd name="connsiteX2" fmla="*/ 189264 w 257333"/>
                  <a:gd name="connsiteY2" fmla="*/ 153074 h 187151"/>
                  <a:gd name="connsiteX3" fmla="*/ 67615 w 257333"/>
                  <a:gd name="connsiteY3" fmla="*/ 141377 h 187151"/>
                  <a:gd name="connsiteX4" fmla="*/ 46561 w 257333"/>
                  <a:gd name="connsiteY4" fmla="*/ 89910 h 187151"/>
                  <a:gd name="connsiteX5" fmla="*/ 69955 w 257333"/>
                  <a:gd name="connsiteY5" fmla="*/ 43122 h 187151"/>
                  <a:gd name="connsiteX6" fmla="*/ 224355 w 257333"/>
                  <a:gd name="connsiteY6" fmla="*/ 66516 h 187151"/>
                  <a:gd name="connsiteX7" fmla="*/ 229034 w 257333"/>
                  <a:gd name="connsiteY7" fmla="*/ 80552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333" h="187151">
                    <a:moveTo>
                      <a:pt x="229034" y="80552"/>
                    </a:moveTo>
                    <a:cubicBezTo>
                      <a:pt x="214997" y="92249"/>
                      <a:pt x="219676" y="108625"/>
                      <a:pt x="219676" y="122661"/>
                    </a:cubicBezTo>
                    <a:cubicBezTo>
                      <a:pt x="222016" y="143716"/>
                      <a:pt x="212658" y="155413"/>
                      <a:pt x="189264" y="153074"/>
                    </a:cubicBezTo>
                    <a:cubicBezTo>
                      <a:pt x="149494" y="148395"/>
                      <a:pt x="107385" y="146055"/>
                      <a:pt x="67615" y="141377"/>
                    </a:cubicBezTo>
                    <a:cubicBezTo>
                      <a:pt x="30185" y="136698"/>
                      <a:pt x="46561" y="108625"/>
                      <a:pt x="46561" y="89910"/>
                    </a:cubicBezTo>
                    <a:cubicBezTo>
                      <a:pt x="44221" y="71195"/>
                      <a:pt x="41882" y="40782"/>
                      <a:pt x="69955" y="43122"/>
                    </a:cubicBezTo>
                    <a:cubicBezTo>
                      <a:pt x="121421" y="47801"/>
                      <a:pt x="172888" y="57158"/>
                      <a:pt x="224355" y="66516"/>
                    </a:cubicBezTo>
                    <a:cubicBezTo>
                      <a:pt x="229034" y="66516"/>
                      <a:pt x="229034" y="75873"/>
                      <a:pt x="229034" y="80552"/>
                    </a:cubicBezTo>
                    <a:close/>
                  </a:path>
                </a:pathLst>
              </a:custGeom>
              <a:solidFill>
                <a:srgbClr val="020202"/>
              </a:solidFill>
              <a:ln w="23341" cap="flat">
                <a:noFill/>
                <a:prstDash val="solid"/>
                <a:miter/>
              </a:ln>
            </p:spPr>
            <p:txBody>
              <a:bodyPr rtlCol="0" anchor="ctr"/>
              <a:lstStyle/>
              <a:p>
                <a:endParaRPr lang="en-US"/>
              </a:p>
            </p:txBody>
          </p:sp>
          <p:sp>
            <p:nvSpPr>
              <p:cNvPr id="64" name="Freeform: Shape 53">
                <a:extLst>
                  <a:ext uri="{FF2B5EF4-FFF2-40B4-BE49-F238E27FC236}">
                    <a16:creationId xmlns="" xmlns:a16="http://schemas.microsoft.com/office/drawing/2014/main" id="{8A9EDCFB-8683-4271-B062-ED8748D299D5}"/>
                  </a:ext>
                </a:extLst>
              </p:cNvPr>
              <p:cNvSpPr/>
              <p:nvPr/>
            </p:nvSpPr>
            <p:spPr>
              <a:xfrm>
                <a:off x="9682317" y="2963770"/>
                <a:ext cx="280728" cy="187152"/>
              </a:xfrm>
              <a:custGeom>
                <a:avLst/>
                <a:gdLst>
                  <a:gd name="connsiteX0" fmla="*/ 239736 w 280727"/>
                  <a:gd name="connsiteY0" fmla="*/ 57616 h 187151"/>
                  <a:gd name="connsiteX1" fmla="*/ 237397 w 280727"/>
                  <a:gd name="connsiteY1" fmla="*/ 104404 h 187151"/>
                  <a:gd name="connsiteX2" fmla="*/ 211663 w 280727"/>
                  <a:gd name="connsiteY2" fmla="*/ 141834 h 187151"/>
                  <a:gd name="connsiteX3" fmla="*/ 80657 w 280727"/>
                  <a:gd name="connsiteY3" fmla="*/ 151192 h 187151"/>
                  <a:gd name="connsiteX4" fmla="*/ 47906 w 280727"/>
                  <a:gd name="connsiteY4" fmla="*/ 99725 h 187151"/>
                  <a:gd name="connsiteX5" fmla="*/ 66621 w 280727"/>
                  <a:gd name="connsiteY5" fmla="*/ 45919 h 187151"/>
                  <a:gd name="connsiteX6" fmla="*/ 235057 w 280727"/>
                  <a:gd name="connsiteY6" fmla="*/ 43579 h 187151"/>
                  <a:gd name="connsiteX7" fmla="*/ 239736 w 280727"/>
                  <a:gd name="connsiteY7" fmla="*/ 57616 h 1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27" h="187151">
                    <a:moveTo>
                      <a:pt x="239736" y="57616"/>
                    </a:moveTo>
                    <a:cubicBezTo>
                      <a:pt x="225700" y="71652"/>
                      <a:pt x="235057" y="88028"/>
                      <a:pt x="237397" y="104404"/>
                    </a:cubicBezTo>
                    <a:cubicBezTo>
                      <a:pt x="244415" y="127798"/>
                      <a:pt x="235057" y="139495"/>
                      <a:pt x="211663" y="141834"/>
                    </a:cubicBezTo>
                    <a:cubicBezTo>
                      <a:pt x="167215" y="144173"/>
                      <a:pt x="125106" y="148852"/>
                      <a:pt x="80657" y="151192"/>
                    </a:cubicBezTo>
                    <a:cubicBezTo>
                      <a:pt x="40887" y="153531"/>
                      <a:pt x="52584" y="120779"/>
                      <a:pt x="47906" y="99725"/>
                    </a:cubicBezTo>
                    <a:cubicBezTo>
                      <a:pt x="43227" y="78670"/>
                      <a:pt x="33869" y="48258"/>
                      <a:pt x="66621" y="45919"/>
                    </a:cubicBezTo>
                    <a:cubicBezTo>
                      <a:pt x="122766" y="41240"/>
                      <a:pt x="178912" y="43579"/>
                      <a:pt x="235057" y="43579"/>
                    </a:cubicBezTo>
                    <a:cubicBezTo>
                      <a:pt x="235057" y="43579"/>
                      <a:pt x="237397" y="52937"/>
                      <a:pt x="239736" y="57616"/>
                    </a:cubicBezTo>
                    <a:close/>
                  </a:path>
                </a:pathLst>
              </a:custGeom>
              <a:solidFill>
                <a:srgbClr val="020202"/>
              </a:solidFill>
              <a:ln w="23341" cap="flat">
                <a:noFill/>
                <a:prstDash val="solid"/>
                <a:miter/>
              </a:ln>
            </p:spPr>
            <p:txBody>
              <a:bodyPr rtlCol="0" anchor="ctr"/>
              <a:lstStyle/>
              <a:p>
                <a:endParaRPr lang="en-US"/>
              </a:p>
            </p:txBody>
          </p:sp>
          <p:sp>
            <p:nvSpPr>
              <p:cNvPr id="65" name="Freeform: Shape 54">
                <a:extLst>
                  <a:ext uri="{FF2B5EF4-FFF2-40B4-BE49-F238E27FC236}">
                    <a16:creationId xmlns="" xmlns:a16="http://schemas.microsoft.com/office/drawing/2014/main" id="{85307DD7-5E2A-4B5A-9A8D-AA096940FF6B}"/>
                  </a:ext>
                </a:extLst>
              </p:cNvPr>
              <p:cNvSpPr/>
              <p:nvPr/>
            </p:nvSpPr>
            <p:spPr>
              <a:xfrm>
                <a:off x="8963351" y="2835327"/>
                <a:ext cx="140364" cy="187152"/>
              </a:xfrm>
              <a:custGeom>
                <a:avLst/>
                <a:gdLst>
                  <a:gd name="connsiteX0" fmla="*/ 43997 w 140363"/>
                  <a:gd name="connsiteY0" fmla="*/ 99500 h 187151"/>
                  <a:gd name="connsiteX1" fmla="*/ 76749 w 140363"/>
                  <a:gd name="connsiteY1" fmla="*/ 43355 h 187151"/>
                  <a:gd name="connsiteX2" fmla="*/ 104821 w 140363"/>
                  <a:gd name="connsiteY2" fmla="*/ 113537 h 187151"/>
                  <a:gd name="connsiteX3" fmla="*/ 72070 w 140363"/>
                  <a:gd name="connsiteY3" fmla="*/ 155646 h 187151"/>
                  <a:gd name="connsiteX4" fmla="*/ 43997 w 140363"/>
                  <a:gd name="connsiteY4" fmla="*/ 99500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63" h="187151">
                    <a:moveTo>
                      <a:pt x="43997" y="99500"/>
                    </a:moveTo>
                    <a:cubicBezTo>
                      <a:pt x="53355" y="80785"/>
                      <a:pt x="27621" y="38676"/>
                      <a:pt x="76749" y="43355"/>
                    </a:cubicBezTo>
                    <a:cubicBezTo>
                      <a:pt x="130555" y="48033"/>
                      <a:pt x="100143" y="90143"/>
                      <a:pt x="104821" y="113537"/>
                    </a:cubicBezTo>
                    <a:cubicBezTo>
                      <a:pt x="109500" y="134591"/>
                      <a:pt x="107161" y="157985"/>
                      <a:pt x="72070" y="155646"/>
                    </a:cubicBezTo>
                    <a:cubicBezTo>
                      <a:pt x="27621" y="153306"/>
                      <a:pt x="48676" y="120555"/>
                      <a:pt x="43997" y="99500"/>
                    </a:cubicBezTo>
                    <a:close/>
                  </a:path>
                </a:pathLst>
              </a:custGeom>
              <a:solidFill>
                <a:srgbClr val="000000"/>
              </a:solidFill>
              <a:ln w="23341" cap="flat">
                <a:noFill/>
                <a:prstDash val="solid"/>
                <a:miter/>
              </a:ln>
            </p:spPr>
            <p:txBody>
              <a:bodyPr rtlCol="0" anchor="ctr"/>
              <a:lstStyle/>
              <a:p>
                <a:endParaRPr lang="en-US"/>
              </a:p>
            </p:txBody>
          </p:sp>
          <p:sp>
            <p:nvSpPr>
              <p:cNvPr id="66" name="Freeform: Shape 55">
                <a:extLst>
                  <a:ext uri="{FF2B5EF4-FFF2-40B4-BE49-F238E27FC236}">
                    <a16:creationId xmlns="" xmlns:a16="http://schemas.microsoft.com/office/drawing/2014/main" id="{1E52E487-540C-4906-949D-E25A6DB3E49E}"/>
                  </a:ext>
                </a:extLst>
              </p:cNvPr>
              <p:cNvSpPr/>
              <p:nvPr/>
            </p:nvSpPr>
            <p:spPr>
              <a:xfrm>
                <a:off x="9892135" y="2926594"/>
                <a:ext cx="163758" cy="187152"/>
              </a:xfrm>
              <a:custGeom>
                <a:avLst/>
                <a:gdLst>
                  <a:gd name="connsiteX0" fmla="*/ 46294 w 163757"/>
                  <a:gd name="connsiteY0" fmla="*/ 155616 h 187151"/>
                  <a:gd name="connsiteX1" fmla="*/ 43954 w 163757"/>
                  <a:gd name="connsiteY1" fmla="*/ 111167 h 187151"/>
                  <a:gd name="connsiteX2" fmla="*/ 100100 w 163757"/>
                  <a:gd name="connsiteY2" fmla="*/ 45664 h 187151"/>
                  <a:gd name="connsiteX3" fmla="*/ 123494 w 163757"/>
                  <a:gd name="connsiteY3" fmla="*/ 64379 h 187151"/>
                  <a:gd name="connsiteX4" fmla="*/ 46294 w 163757"/>
                  <a:gd name="connsiteY4" fmla="*/ 155616 h 18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7" h="187151">
                    <a:moveTo>
                      <a:pt x="46294" y="155616"/>
                    </a:moveTo>
                    <a:cubicBezTo>
                      <a:pt x="46294" y="141579"/>
                      <a:pt x="46294" y="125204"/>
                      <a:pt x="43954" y="111167"/>
                    </a:cubicBezTo>
                    <a:cubicBezTo>
                      <a:pt x="36936" y="66719"/>
                      <a:pt x="69688" y="57361"/>
                      <a:pt x="100100" y="45664"/>
                    </a:cubicBezTo>
                    <a:cubicBezTo>
                      <a:pt x="116476" y="38646"/>
                      <a:pt x="123494" y="45664"/>
                      <a:pt x="123494" y="64379"/>
                    </a:cubicBezTo>
                    <a:cubicBezTo>
                      <a:pt x="121155" y="115846"/>
                      <a:pt x="102439" y="153276"/>
                      <a:pt x="46294" y="155616"/>
                    </a:cubicBezTo>
                    <a:close/>
                  </a:path>
                </a:pathLst>
              </a:custGeom>
              <a:solidFill>
                <a:srgbClr val="020202"/>
              </a:solidFill>
              <a:ln w="23341" cap="flat">
                <a:noFill/>
                <a:prstDash val="solid"/>
                <a:miter/>
              </a:ln>
            </p:spPr>
            <p:txBody>
              <a:bodyPr rtlCol="0" anchor="ctr"/>
              <a:lstStyle/>
              <a:p>
                <a:endParaRPr lang="en-US"/>
              </a:p>
            </p:txBody>
          </p:sp>
        </p:grpSp>
        <p:sp>
          <p:nvSpPr>
            <p:cNvPr id="50" name="Freeform: Shape 39">
              <a:extLst>
                <a:ext uri="{FF2B5EF4-FFF2-40B4-BE49-F238E27FC236}">
                  <a16:creationId xmlns="" xmlns:a16="http://schemas.microsoft.com/office/drawing/2014/main" id="{F4E2C14D-21B0-49F1-AB9B-EE03EA0972E1}"/>
                </a:ext>
              </a:extLst>
            </p:cNvPr>
            <p:cNvSpPr/>
            <p:nvPr/>
          </p:nvSpPr>
          <p:spPr>
            <a:xfrm>
              <a:off x="9763854" y="2540923"/>
              <a:ext cx="116970" cy="116970"/>
            </a:xfrm>
            <a:custGeom>
              <a:avLst/>
              <a:gdLst>
                <a:gd name="connsiteX0" fmla="*/ 66963 w 116969"/>
                <a:gd name="connsiteY0" fmla="*/ 42994 h 116969"/>
                <a:gd name="connsiteX1" fmla="*/ 85678 w 116969"/>
                <a:gd name="connsiteY1" fmla="*/ 66388 h 116969"/>
                <a:gd name="connsiteX2" fmla="*/ 59945 w 116969"/>
                <a:gd name="connsiteY2" fmla="*/ 87443 h 116969"/>
                <a:gd name="connsiteX3" fmla="*/ 43569 w 116969"/>
                <a:gd name="connsiteY3" fmla="*/ 61709 h 116969"/>
                <a:gd name="connsiteX4" fmla="*/ 66963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6963" y="42994"/>
                  </a:moveTo>
                  <a:cubicBezTo>
                    <a:pt x="78660" y="45334"/>
                    <a:pt x="88017" y="54691"/>
                    <a:pt x="85678" y="66388"/>
                  </a:cubicBezTo>
                  <a:cubicBezTo>
                    <a:pt x="85678" y="80425"/>
                    <a:pt x="76320" y="92122"/>
                    <a:pt x="59945" y="87443"/>
                  </a:cubicBezTo>
                  <a:cubicBezTo>
                    <a:pt x="45908" y="85103"/>
                    <a:pt x="41229" y="73406"/>
                    <a:pt x="43569" y="61709"/>
                  </a:cubicBezTo>
                  <a:cubicBezTo>
                    <a:pt x="45908" y="50012"/>
                    <a:pt x="52926" y="42994"/>
                    <a:pt x="66963" y="42994"/>
                  </a:cubicBezTo>
                  <a:close/>
                </a:path>
              </a:pathLst>
            </a:custGeom>
            <a:solidFill>
              <a:srgbClr val="D6D6D6"/>
            </a:solidFill>
            <a:ln w="23341" cap="flat">
              <a:noFill/>
              <a:prstDash val="solid"/>
              <a:miter/>
            </a:ln>
          </p:spPr>
          <p:txBody>
            <a:bodyPr rtlCol="0" anchor="ctr"/>
            <a:lstStyle/>
            <a:p>
              <a:endParaRPr lang="en-US"/>
            </a:p>
          </p:txBody>
        </p:sp>
        <p:sp>
          <p:nvSpPr>
            <p:cNvPr id="51" name="Freeform: Shape 40">
              <a:extLst>
                <a:ext uri="{FF2B5EF4-FFF2-40B4-BE49-F238E27FC236}">
                  <a16:creationId xmlns="" xmlns:a16="http://schemas.microsoft.com/office/drawing/2014/main" id="{3B0E7F6C-5140-4DE7-B1D8-18122DBA2DB4}"/>
                </a:ext>
              </a:extLst>
            </p:cNvPr>
            <p:cNvSpPr/>
            <p:nvPr/>
          </p:nvSpPr>
          <p:spPr>
            <a:xfrm>
              <a:off x="9783143" y="2858633"/>
              <a:ext cx="116970" cy="116970"/>
            </a:xfrm>
            <a:custGeom>
              <a:avLst/>
              <a:gdLst>
                <a:gd name="connsiteX0" fmla="*/ 80425 w 116969"/>
                <a:gd name="connsiteY0" fmla="*/ 59818 h 116969"/>
                <a:gd name="connsiteX1" fmla="*/ 64049 w 116969"/>
                <a:gd name="connsiteY1" fmla="*/ 80873 h 116969"/>
                <a:gd name="connsiteX2" fmla="*/ 42994 w 116969"/>
                <a:gd name="connsiteY2" fmla="*/ 64497 h 116969"/>
                <a:gd name="connsiteX3" fmla="*/ 61710 w 116969"/>
                <a:gd name="connsiteY3" fmla="*/ 43443 h 116969"/>
                <a:gd name="connsiteX4" fmla="*/ 80425 w 116969"/>
                <a:gd name="connsiteY4" fmla="*/ 59818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80425" y="59818"/>
                  </a:moveTo>
                  <a:cubicBezTo>
                    <a:pt x="80425" y="71515"/>
                    <a:pt x="75746" y="78534"/>
                    <a:pt x="64049" y="80873"/>
                  </a:cubicBezTo>
                  <a:cubicBezTo>
                    <a:pt x="52352" y="80873"/>
                    <a:pt x="45334" y="73855"/>
                    <a:pt x="42994" y="64497"/>
                  </a:cubicBezTo>
                  <a:cubicBezTo>
                    <a:pt x="42994" y="52800"/>
                    <a:pt x="50013" y="45782"/>
                    <a:pt x="61710" y="43443"/>
                  </a:cubicBezTo>
                  <a:cubicBezTo>
                    <a:pt x="71067" y="41103"/>
                    <a:pt x="78085" y="48121"/>
                    <a:pt x="80425" y="59818"/>
                  </a:cubicBezTo>
                  <a:close/>
                </a:path>
              </a:pathLst>
            </a:custGeom>
            <a:solidFill>
              <a:srgbClr val="CFCFCF"/>
            </a:solidFill>
            <a:ln w="23341" cap="flat">
              <a:noFill/>
              <a:prstDash val="solid"/>
              <a:miter/>
            </a:ln>
          </p:spPr>
          <p:txBody>
            <a:bodyPr rtlCol="0" anchor="ctr"/>
            <a:lstStyle/>
            <a:p>
              <a:endParaRPr lang="en-US"/>
            </a:p>
          </p:txBody>
        </p:sp>
        <p:sp>
          <p:nvSpPr>
            <p:cNvPr id="52" name="Freeform: Shape 41">
              <a:extLst>
                <a:ext uri="{FF2B5EF4-FFF2-40B4-BE49-F238E27FC236}">
                  <a16:creationId xmlns="" xmlns:a16="http://schemas.microsoft.com/office/drawing/2014/main" id="{AFB02A5F-4E96-45F8-BAA6-28F78C7EA83C}"/>
                </a:ext>
              </a:extLst>
            </p:cNvPr>
            <p:cNvSpPr/>
            <p:nvPr/>
          </p:nvSpPr>
          <p:spPr>
            <a:xfrm>
              <a:off x="9700816" y="2238692"/>
              <a:ext cx="116970" cy="116970"/>
            </a:xfrm>
            <a:custGeom>
              <a:avLst/>
              <a:gdLst>
                <a:gd name="connsiteX0" fmla="*/ 59818 w 116969"/>
                <a:gd name="connsiteY0" fmla="*/ 80873 h 116969"/>
                <a:gd name="connsiteX1" fmla="*/ 43443 w 116969"/>
                <a:gd name="connsiteY1" fmla="*/ 59818 h 116969"/>
                <a:gd name="connsiteX2" fmla="*/ 64497 w 116969"/>
                <a:gd name="connsiteY2" fmla="*/ 43443 h 116969"/>
                <a:gd name="connsiteX3" fmla="*/ 78534 w 116969"/>
                <a:gd name="connsiteY3" fmla="*/ 62158 h 116969"/>
                <a:gd name="connsiteX4" fmla="*/ 59818 w 116969"/>
                <a:gd name="connsiteY4" fmla="*/ 80873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59818" y="80873"/>
                  </a:moveTo>
                  <a:cubicBezTo>
                    <a:pt x="48121" y="78534"/>
                    <a:pt x="41103" y="73855"/>
                    <a:pt x="43443" y="59818"/>
                  </a:cubicBezTo>
                  <a:cubicBezTo>
                    <a:pt x="45782" y="48121"/>
                    <a:pt x="52800" y="41103"/>
                    <a:pt x="64497" y="43443"/>
                  </a:cubicBezTo>
                  <a:cubicBezTo>
                    <a:pt x="73855" y="45782"/>
                    <a:pt x="80873" y="52800"/>
                    <a:pt x="78534" y="62158"/>
                  </a:cubicBezTo>
                  <a:cubicBezTo>
                    <a:pt x="78534" y="73855"/>
                    <a:pt x="71515" y="80873"/>
                    <a:pt x="59818" y="80873"/>
                  </a:cubicBezTo>
                  <a:close/>
                </a:path>
              </a:pathLst>
            </a:custGeom>
            <a:solidFill>
              <a:srgbClr val="D6D5D5"/>
            </a:solidFill>
            <a:ln w="23341" cap="flat">
              <a:noFill/>
              <a:prstDash val="solid"/>
              <a:miter/>
            </a:ln>
          </p:spPr>
          <p:txBody>
            <a:bodyPr rtlCol="0" anchor="ctr"/>
            <a:lstStyle/>
            <a:p>
              <a:endParaRPr lang="en-US"/>
            </a:p>
          </p:txBody>
        </p:sp>
        <p:sp>
          <p:nvSpPr>
            <p:cNvPr id="53" name="Freeform: Shape 42">
              <a:extLst>
                <a:ext uri="{FF2B5EF4-FFF2-40B4-BE49-F238E27FC236}">
                  <a16:creationId xmlns="" xmlns:a16="http://schemas.microsoft.com/office/drawing/2014/main" id="{1415E213-9C34-4625-8439-7899BC337602}"/>
                </a:ext>
              </a:extLst>
            </p:cNvPr>
            <p:cNvSpPr/>
            <p:nvPr/>
          </p:nvSpPr>
          <p:spPr>
            <a:xfrm>
              <a:off x="9371409" y="468215"/>
              <a:ext cx="561456" cy="725214"/>
            </a:xfrm>
            <a:custGeom>
              <a:avLst/>
              <a:gdLst>
                <a:gd name="connsiteX0" fmla="*/ 515553 w 561455"/>
                <a:gd name="connsiteY0" fmla="*/ 42994 h 725213"/>
                <a:gd name="connsiteX1" fmla="*/ 501517 w 561455"/>
                <a:gd name="connsiteY1" fmla="*/ 57031 h 725213"/>
                <a:gd name="connsiteX2" fmla="*/ 506195 w 561455"/>
                <a:gd name="connsiteY2" fmla="*/ 204413 h 725213"/>
                <a:gd name="connsiteX3" fmla="*/ 396244 w 561455"/>
                <a:gd name="connsiteY3" fmla="*/ 534268 h 725213"/>
                <a:gd name="connsiteX4" fmla="*/ 351795 w 561455"/>
                <a:gd name="connsiteY4" fmla="*/ 597432 h 725213"/>
                <a:gd name="connsiteX5" fmla="*/ 293310 w 561455"/>
                <a:gd name="connsiteY5" fmla="*/ 691008 h 725213"/>
                <a:gd name="connsiteX6" fmla="*/ 42994 w 561455"/>
                <a:gd name="connsiteY6" fmla="*/ 564680 h 725213"/>
                <a:gd name="connsiteX7" fmla="*/ 283952 w 561455"/>
                <a:gd name="connsiteY7" fmla="*/ 700366 h 725213"/>
                <a:gd name="connsiteX8" fmla="*/ 326062 w 561455"/>
                <a:gd name="connsiteY8" fmla="*/ 681650 h 725213"/>
                <a:gd name="connsiteX9" fmla="*/ 363492 w 561455"/>
                <a:gd name="connsiteY9" fmla="*/ 595093 h 725213"/>
                <a:gd name="connsiteX10" fmla="*/ 398583 w 561455"/>
                <a:gd name="connsiteY10" fmla="*/ 543626 h 725213"/>
                <a:gd name="connsiteX11" fmla="*/ 468765 w 561455"/>
                <a:gd name="connsiteY11" fmla="*/ 412619 h 725213"/>
                <a:gd name="connsiteX12" fmla="*/ 515553 w 561455"/>
                <a:gd name="connsiteY12" fmla="*/ 206752 h 725213"/>
                <a:gd name="connsiteX13" fmla="*/ 515553 w 561455"/>
                <a:gd name="connsiteY13" fmla="*/ 42994 h 72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455" h="725213">
                  <a:moveTo>
                    <a:pt x="515553" y="42994"/>
                  </a:moveTo>
                  <a:cubicBezTo>
                    <a:pt x="503856" y="50013"/>
                    <a:pt x="513214" y="50013"/>
                    <a:pt x="501517" y="57031"/>
                  </a:cubicBezTo>
                  <a:cubicBezTo>
                    <a:pt x="506195" y="106158"/>
                    <a:pt x="510874" y="143589"/>
                    <a:pt x="506195" y="204413"/>
                  </a:cubicBezTo>
                  <a:cubicBezTo>
                    <a:pt x="424316" y="354134"/>
                    <a:pt x="517892" y="396244"/>
                    <a:pt x="396244" y="534268"/>
                  </a:cubicBezTo>
                  <a:cubicBezTo>
                    <a:pt x="384547" y="548305"/>
                    <a:pt x="351795" y="597432"/>
                    <a:pt x="351795" y="597432"/>
                  </a:cubicBezTo>
                  <a:cubicBezTo>
                    <a:pt x="330740" y="632523"/>
                    <a:pt x="309686" y="695687"/>
                    <a:pt x="293310" y="691008"/>
                  </a:cubicBezTo>
                  <a:cubicBezTo>
                    <a:pt x="220789" y="665275"/>
                    <a:pt x="106158" y="613808"/>
                    <a:pt x="42994" y="564680"/>
                  </a:cubicBezTo>
                  <a:cubicBezTo>
                    <a:pt x="110837" y="632523"/>
                    <a:pt x="197395" y="669953"/>
                    <a:pt x="283952" y="700366"/>
                  </a:cubicBezTo>
                  <a:cubicBezTo>
                    <a:pt x="300328" y="705044"/>
                    <a:pt x="319043" y="698026"/>
                    <a:pt x="326062" y="681650"/>
                  </a:cubicBezTo>
                  <a:cubicBezTo>
                    <a:pt x="337759" y="653578"/>
                    <a:pt x="356474" y="611468"/>
                    <a:pt x="363492" y="595093"/>
                  </a:cubicBezTo>
                  <a:cubicBezTo>
                    <a:pt x="363492" y="595093"/>
                    <a:pt x="386886" y="560002"/>
                    <a:pt x="398583" y="543626"/>
                  </a:cubicBezTo>
                  <a:cubicBezTo>
                    <a:pt x="431335" y="503856"/>
                    <a:pt x="461747" y="464086"/>
                    <a:pt x="468765" y="412619"/>
                  </a:cubicBezTo>
                  <a:cubicBezTo>
                    <a:pt x="475783" y="342437"/>
                    <a:pt x="473444" y="269916"/>
                    <a:pt x="515553" y="206752"/>
                  </a:cubicBezTo>
                  <a:cubicBezTo>
                    <a:pt x="527250" y="148267"/>
                    <a:pt x="515553" y="101479"/>
                    <a:pt x="515553" y="42994"/>
                  </a:cubicBezTo>
                  <a:close/>
                </a:path>
              </a:pathLst>
            </a:custGeom>
            <a:solidFill>
              <a:srgbClr val="949393"/>
            </a:solidFill>
            <a:ln w="23341" cap="flat">
              <a:noFill/>
              <a:prstDash val="solid"/>
              <a:miter/>
            </a:ln>
          </p:spPr>
          <p:txBody>
            <a:bodyPr rtlCol="0" anchor="ctr"/>
            <a:lstStyle/>
            <a:p>
              <a:endParaRPr lang="en-US"/>
            </a:p>
          </p:txBody>
        </p:sp>
        <p:sp>
          <p:nvSpPr>
            <p:cNvPr id="54" name="Freeform: Shape 43">
              <a:extLst>
                <a:ext uri="{FF2B5EF4-FFF2-40B4-BE49-F238E27FC236}">
                  <a16:creationId xmlns="" xmlns:a16="http://schemas.microsoft.com/office/drawing/2014/main" id="{217B495B-B560-4153-8B9E-EEBED30B502F}"/>
                </a:ext>
              </a:extLst>
            </p:cNvPr>
            <p:cNvSpPr/>
            <p:nvPr/>
          </p:nvSpPr>
          <p:spPr>
            <a:xfrm>
              <a:off x="9783143" y="2049064"/>
              <a:ext cx="210546" cy="116970"/>
            </a:xfrm>
            <a:custGeom>
              <a:avLst/>
              <a:gdLst>
                <a:gd name="connsiteX0" fmla="*/ 159964 w 210545"/>
                <a:gd name="connsiteY0" fmla="*/ 73991 h 116969"/>
                <a:gd name="connsiteX1" fmla="*/ 42994 w 210545"/>
                <a:gd name="connsiteY1" fmla="*/ 55276 h 116969"/>
                <a:gd name="connsiteX2" fmla="*/ 190376 w 210545"/>
                <a:gd name="connsiteY2" fmla="*/ 55276 h 116969"/>
                <a:gd name="connsiteX3" fmla="*/ 159964 w 210545"/>
                <a:gd name="connsiteY3" fmla="*/ 73991 h 116969"/>
              </a:gdLst>
              <a:ahLst/>
              <a:cxnLst>
                <a:cxn ang="0">
                  <a:pos x="connsiteX0" y="connsiteY0"/>
                </a:cxn>
                <a:cxn ang="0">
                  <a:pos x="connsiteX1" y="connsiteY1"/>
                </a:cxn>
                <a:cxn ang="0">
                  <a:pos x="connsiteX2" y="connsiteY2"/>
                </a:cxn>
                <a:cxn ang="0">
                  <a:pos x="connsiteX3" y="connsiteY3"/>
                </a:cxn>
              </a:cxnLst>
              <a:rect l="l" t="t" r="r" b="b"/>
              <a:pathLst>
                <a:path w="210545" h="116969">
                  <a:moveTo>
                    <a:pt x="159964" y="73991"/>
                  </a:moveTo>
                  <a:cubicBezTo>
                    <a:pt x="127213" y="34222"/>
                    <a:pt x="82764" y="69313"/>
                    <a:pt x="42994" y="55276"/>
                  </a:cubicBezTo>
                  <a:cubicBezTo>
                    <a:pt x="92122" y="38900"/>
                    <a:pt x="136570" y="38900"/>
                    <a:pt x="190376" y="55276"/>
                  </a:cubicBezTo>
                  <a:cubicBezTo>
                    <a:pt x="181019" y="59955"/>
                    <a:pt x="171661" y="66973"/>
                    <a:pt x="159964" y="73991"/>
                  </a:cubicBezTo>
                  <a:close/>
                </a:path>
              </a:pathLst>
            </a:custGeom>
            <a:solidFill>
              <a:srgbClr val="AFAEAE"/>
            </a:solidFill>
            <a:ln w="23341" cap="flat">
              <a:noFill/>
              <a:prstDash val="solid"/>
              <a:miter/>
            </a:ln>
          </p:spPr>
          <p:txBody>
            <a:bodyPr rtlCol="0" anchor="ctr"/>
            <a:lstStyle/>
            <a:p>
              <a:endParaRPr lang="en-US"/>
            </a:p>
          </p:txBody>
        </p:sp>
        <p:sp>
          <p:nvSpPr>
            <p:cNvPr id="55" name="Freeform: Shape 44">
              <a:extLst>
                <a:ext uri="{FF2B5EF4-FFF2-40B4-BE49-F238E27FC236}">
                  <a16:creationId xmlns="" xmlns:a16="http://schemas.microsoft.com/office/drawing/2014/main" id="{3F230576-7F20-476B-80FF-D8807D7991AE}"/>
                </a:ext>
              </a:extLst>
            </p:cNvPr>
            <p:cNvSpPr/>
            <p:nvPr/>
          </p:nvSpPr>
          <p:spPr>
            <a:xfrm>
              <a:off x="9682264" y="2227159"/>
              <a:ext cx="163758" cy="772002"/>
            </a:xfrm>
            <a:custGeom>
              <a:avLst/>
              <a:gdLst>
                <a:gd name="connsiteX0" fmla="*/ 122818 w 163757"/>
                <a:gd name="connsiteY0" fmla="*/ 412904 h 772001"/>
                <a:gd name="connsiteX1" fmla="*/ 73691 w 163757"/>
                <a:gd name="connsiteY1" fmla="*/ 244467 h 772001"/>
                <a:gd name="connsiteX2" fmla="*/ 38600 w 163757"/>
                <a:gd name="connsiteY2" fmla="*/ 45618 h 772001"/>
                <a:gd name="connsiteX3" fmla="*/ 17545 w 163757"/>
                <a:gd name="connsiteY3" fmla="*/ 17545 h 772001"/>
                <a:gd name="connsiteX4" fmla="*/ 17545 w 163757"/>
                <a:gd name="connsiteY4" fmla="*/ 17545 h 772001"/>
                <a:gd name="connsiteX5" fmla="*/ 57315 w 163757"/>
                <a:gd name="connsiteY5" fmla="*/ 214055 h 772001"/>
                <a:gd name="connsiteX6" fmla="*/ 106443 w 163757"/>
                <a:gd name="connsiteY6" fmla="*/ 412904 h 772001"/>
                <a:gd name="connsiteX7" fmla="*/ 115800 w 163757"/>
                <a:gd name="connsiteY7" fmla="*/ 674917 h 772001"/>
                <a:gd name="connsiteX8" fmla="*/ 92406 w 163757"/>
                <a:gd name="connsiteY8" fmla="*/ 754456 h 772001"/>
                <a:gd name="connsiteX9" fmla="*/ 104103 w 163757"/>
                <a:gd name="connsiteY9" fmla="*/ 756796 h 772001"/>
                <a:gd name="connsiteX10" fmla="*/ 132176 w 163757"/>
                <a:gd name="connsiteY10" fmla="*/ 677256 h 772001"/>
                <a:gd name="connsiteX11" fmla="*/ 122818 w 163757"/>
                <a:gd name="connsiteY11" fmla="*/ 412904 h 77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757" h="772001">
                  <a:moveTo>
                    <a:pt x="122818" y="412904"/>
                  </a:moveTo>
                  <a:cubicBezTo>
                    <a:pt x="94746" y="359098"/>
                    <a:pt x="71352" y="300613"/>
                    <a:pt x="73691" y="244467"/>
                  </a:cubicBezTo>
                  <a:cubicBezTo>
                    <a:pt x="76030" y="174285"/>
                    <a:pt x="54976" y="111121"/>
                    <a:pt x="38600" y="45618"/>
                  </a:cubicBezTo>
                  <a:cubicBezTo>
                    <a:pt x="36261" y="31582"/>
                    <a:pt x="36261" y="17545"/>
                    <a:pt x="17545" y="17545"/>
                  </a:cubicBezTo>
                  <a:lnTo>
                    <a:pt x="17545" y="17545"/>
                  </a:lnTo>
                  <a:cubicBezTo>
                    <a:pt x="22224" y="85388"/>
                    <a:pt x="61994" y="146212"/>
                    <a:pt x="57315" y="214055"/>
                  </a:cubicBezTo>
                  <a:cubicBezTo>
                    <a:pt x="52636" y="284237"/>
                    <a:pt x="76030" y="349740"/>
                    <a:pt x="106443" y="412904"/>
                  </a:cubicBezTo>
                  <a:cubicBezTo>
                    <a:pt x="148552" y="497122"/>
                    <a:pt x="169606" y="583680"/>
                    <a:pt x="115800" y="674917"/>
                  </a:cubicBezTo>
                  <a:cubicBezTo>
                    <a:pt x="101764" y="698311"/>
                    <a:pt x="99424" y="728723"/>
                    <a:pt x="92406" y="754456"/>
                  </a:cubicBezTo>
                  <a:cubicBezTo>
                    <a:pt x="97085" y="754456"/>
                    <a:pt x="99424" y="756796"/>
                    <a:pt x="104103" y="756796"/>
                  </a:cubicBezTo>
                  <a:cubicBezTo>
                    <a:pt x="113461" y="731062"/>
                    <a:pt x="118140" y="700650"/>
                    <a:pt x="132176" y="677256"/>
                  </a:cubicBezTo>
                  <a:cubicBezTo>
                    <a:pt x="188322" y="586019"/>
                    <a:pt x="167267" y="499462"/>
                    <a:pt x="122818" y="412904"/>
                  </a:cubicBezTo>
                  <a:close/>
                </a:path>
              </a:pathLst>
            </a:custGeom>
            <a:solidFill>
              <a:srgbClr val="AEADAD"/>
            </a:solidFill>
            <a:ln w="9525" cap="flat">
              <a:noFill/>
              <a:prstDash val="solid"/>
              <a:miter/>
            </a:ln>
          </p:spPr>
          <p:txBody>
            <a:bodyPr rtlCol="0" anchor="ctr"/>
            <a:lstStyle/>
            <a:p>
              <a:endParaRPr lang="en-US"/>
            </a:p>
          </p:txBody>
        </p:sp>
        <p:sp>
          <p:nvSpPr>
            <p:cNvPr id="56" name="Freeform: Shape 45">
              <a:extLst>
                <a:ext uri="{FF2B5EF4-FFF2-40B4-BE49-F238E27FC236}">
                  <a16:creationId xmlns="" xmlns:a16="http://schemas.microsoft.com/office/drawing/2014/main" id="{D95D8F32-344B-4C26-A62B-F52A92531B8C}"/>
                </a:ext>
              </a:extLst>
            </p:cNvPr>
            <p:cNvSpPr/>
            <p:nvPr/>
          </p:nvSpPr>
          <p:spPr>
            <a:xfrm>
              <a:off x="9605064" y="1537036"/>
              <a:ext cx="70182" cy="538062"/>
            </a:xfrm>
            <a:custGeom>
              <a:avLst/>
              <a:gdLst>
                <a:gd name="connsiteX0" fmla="*/ 43279 w 70181"/>
                <a:gd name="connsiteY0" fmla="*/ 267861 h 538061"/>
                <a:gd name="connsiteX1" fmla="*/ 29242 w 70181"/>
                <a:gd name="connsiteY1" fmla="*/ 127497 h 538061"/>
                <a:gd name="connsiteX2" fmla="*/ 26903 w 70181"/>
                <a:gd name="connsiteY2" fmla="*/ 17545 h 538061"/>
                <a:gd name="connsiteX3" fmla="*/ 17545 w 70181"/>
                <a:gd name="connsiteY3" fmla="*/ 50297 h 538061"/>
                <a:gd name="connsiteX4" fmla="*/ 19885 w 70181"/>
                <a:gd name="connsiteY4" fmla="*/ 139194 h 538061"/>
                <a:gd name="connsiteX5" fmla="*/ 19885 w 70181"/>
                <a:gd name="connsiteY5" fmla="*/ 139194 h 538061"/>
                <a:gd name="connsiteX6" fmla="*/ 19885 w 70181"/>
                <a:gd name="connsiteY6" fmla="*/ 139194 h 538061"/>
                <a:gd name="connsiteX7" fmla="*/ 45618 w 70181"/>
                <a:gd name="connsiteY7" fmla="*/ 536892 h 538061"/>
                <a:gd name="connsiteX8" fmla="*/ 64333 w 70181"/>
                <a:gd name="connsiteY8" fmla="*/ 527535 h 538061"/>
                <a:gd name="connsiteX9" fmla="*/ 43279 w 70181"/>
                <a:gd name="connsiteY9" fmla="*/ 267861 h 53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81" h="538061">
                  <a:moveTo>
                    <a:pt x="43279" y="267861"/>
                  </a:moveTo>
                  <a:cubicBezTo>
                    <a:pt x="40939" y="228092"/>
                    <a:pt x="31582" y="171946"/>
                    <a:pt x="29242" y="127497"/>
                  </a:cubicBezTo>
                  <a:cubicBezTo>
                    <a:pt x="29242" y="87728"/>
                    <a:pt x="26903" y="57315"/>
                    <a:pt x="26903" y="17545"/>
                  </a:cubicBezTo>
                  <a:cubicBezTo>
                    <a:pt x="22224" y="33921"/>
                    <a:pt x="22224" y="29242"/>
                    <a:pt x="17545" y="50297"/>
                  </a:cubicBezTo>
                  <a:cubicBezTo>
                    <a:pt x="19885" y="78370"/>
                    <a:pt x="15206" y="106443"/>
                    <a:pt x="19885" y="139194"/>
                  </a:cubicBezTo>
                  <a:cubicBezTo>
                    <a:pt x="19885" y="139194"/>
                    <a:pt x="19885" y="139194"/>
                    <a:pt x="19885" y="139194"/>
                  </a:cubicBezTo>
                  <a:lnTo>
                    <a:pt x="19885" y="139194"/>
                  </a:lnTo>
                  <a:cubicBezTo>
                    <a:pt x="29242" y="263183"/>
                    <a:pt x="24564" y="405886"/>
                    <a:pt x="45618" y="536892"/>
                  </a:cubicBezTo>
                  <a:cubicBezTo>
                    <a:pt x="54976" y="532213"/>
                    <a:pt x="54976" y="529874"/>
                    <a:pt x="64333" y="527535"/>
                  </a:cubicBezTo>
                  <a:cubicBezTo>
                    <a:pt x="64333" y="525195"/>
                    <a:pt x="47958" y="340383"/>
                    <a:pt x="43279" y="267861"/>
                  </a:cubicBezTo>
                  <a:close/>
                </a:path>
              </a:pathLst>
            </a:custGeom>
            <a:solidFill>
              <a:srgbClr val="AEADAD"/>
            </a:solidFill>
            <a:ln w="9525" cap="flat">
              <a:noFill/>
              <a:prstDash val="solid"/>
              <a:miter/>
            </a:ln>
          </p:spPr>
          <p:txBody>
            <a:bodyPr rtlCol="0" anchor="ctr"/>
            <a:lstStyle/>
            <a:p>
              <a:endParaRPr lang="en-US"/>
            </a:p>
          </p:txBody>
        </p:sp>
        <p:sp>
          <p:nvSpPr>
            <p:cNvPr id="57" name="Freeform: Shape 46">
              <a:extLst>
                <a:ext uri="{FF2B5EF4-FFF2-40B4-BE49-F238E27FC236}">
                  <a16:creationId xmlns="" xmlns:a16="http://schemas.microsoft.com/office/drawing/2014/main" id="{AA413B7C-2A7C-409C-9D95-FB1295EC8CB1}"/>
                </a:ext>
              </a:extLst>
            </p:cNvPr>
            <p:cNvSpPr/>
            <p:nvPr/>
          </p:nvSpPr>
          <p:spPr>
            <a:xfrm>
              <a:off x="9617046" y="1644933"/>
              <a:ext cx="116970" cy="116970"/>
            </a:xfrm>
            <a:custGeom>
              <a:avLst/>
              <a:gdLst>
                <a:gd name="connsiteX0" fmla="*/ 61710 w 116969"/>
                <a:gd name="connsiteY0" fmla="*/ 42994 h 116969"/>
                <a:gd name="connsiteX1" fmla="*/ 80425 w 116969"/>
                <a:gd name="connsiteY1" fmla="*/ 61710 h 116969"/>
                <a:gd name="connsiteX2" fmla="*/ 64049 w 116969"/>
                <a:gd name="connsiteY2" fmla="*/ 80425 h 116969"/>
                <a:gd name="connsiteX3" fmla="*/ 42994 w 116969"/>
                <a:gd name="connsiteY3" fmla="*/ 64049 h 116969"/>
                <a:gd name="connsiteX4" fmla="*/ 61710 w 116969"/>
                <a:gd name="connsiteY4" fmla="*/ 42994 h 116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69" h="116969">
                  <a:moveTo>
                    <a:pt x="61710" y="42994"/>
                  </a:moveTo>
                  <a:cubicBezTo>
                    <a:pt x="73407" y="42994"/>
                    <a:pt x="80425" y="50013"/>
                    <a:pt x="80425" y="61710"/>
                  </a:cubicBezTo>
                  <a:cubicBezTo>
                    <a:pt x="80425" y="73407"/>
                    <a:pt x="75746" y="80425"/>
                    <a:pt x="64049" y="80425"/>
                  </a:cubicBezTo>
                  <a:cubicBezTo>
                    <a:pt x="52352" y="80425"/>
                    <a:pt x="45334" y="75746"/>
                    <a:pt x="42994" y="64049"/>
                  </a:cubicBezTo>
                  <a:cubicBezTo>
                    <a:pt x="42994" y="52352"/>
                    <a:pt x="50013" y="47673"/>
                    <a:pt x="61710" y="42994"/>
                  </a:cubicBezTo>
                  <a:close/>
                </a:path>
              </a:pathLst>
            </a:custGeom>
            <a:solidFill>
              <a:srgbClr val="CAC9C9"/>
            </a:solidFill>
            <a:ln w="23341" cap="flat">
              <a:noFill/>
              <a:prstDash val="solid"/>
              <a:miter/>
            </a:ln>
          </p:spPr>
          <p:txBody>
            <a:bodyPr rtlCol="0" anchor="ctr"/>
            <a:lstStyle/>
            <a:p>
              <a:endParaRPr lang="en-US"/>
            </a:p>
          </p:txBody>
        </p:sp>
        <p:sp>
          <p:nvSpPr>
            <p:cNvPr id="58" name="Freeform: Shape 47">
              <a:extLst>
                <a:ext uri="{FF2B5EF4-FFF2-40B4-BE49-F238E27FC236}">
                  <a16:creationId xmlns="" xmlns:a16="http://schemas.microsoft.com/office/drawing/2014/main" id="{21A17515-CE4A-4122-8F11-3BA3099F308A}"/>
                </a:ext>
              </a:extLst>
            </p:cNvPr>
            <p:cNvSpPr/>
            <p:nvPr/>
          </p:nvSpPr>
          <p:spPr>
            <a:xfrm>
              <a:off x="9881398" y="1998043"/>
              <a:ext cx="187152" cy="93576"/>
            </a:xfrm>
            <a:custGeom>
              <a:avLst/>
              <a:gdLst>
                <a:gd name="connsiteX0" fmla="*/ 143589 w 187151"/>
                <a:gd name="connsiteY0" fmla="*/ 73546 h 93575"/>
                <a:gd name="connsiteX1" fmla="*/ 42994 w 187151"/>
                <a:gd name="connsiteY1" fmla="*/ 50152 h 93575"/>
                <a:gd name="connsiteX2" fmla="*/ 143589 w 187151"/>
                <a:gd name="connsiteY2" fmla="*/ 54831 h 93575"/>
                <a:gd name="connsiteX3" fmla="*/ 143589 w 187151"/>
                <a:gd name="connsiteY3" fmla="*/ 73546 h 93575"/>
              </a:gdLst>
              <a:ahLst/>
              <a:cxnLst>
                <a:cxn ang="0">
                  <a:pos x="connsiteX0" y="connsiteY0"/>
                </a:cxn>
                <a:cxn ang="0">
                  <a:pos x="connsiteX1" y="connsiteY1"/>
                </a:cxn>
                <a:cxn ang="0">
                  <a:pos x="connsiteX2" y="connsiteY2"/>
                </a:cxn>
                <a:cxn ang="0">
                  <a:pos x="connsiteX3" y="connsiteY3"/>
                </a:cxn>
              </a:cxnLst>
              <a:rect l="l" t="t" r="r" b="b"/>
              <a:pathLst>
                <a:path w="187151" h="93575">
                  <a:moveTo>
                    <a:pt x="143589" y="73546"/>
                  </a:moveTo>
                  <a:cubicBezTo>
                    <a:pt x="117855" y="57170"/>
                    <a:pt x="87443" y="52491"/>
                    <a:pt x="42994" y="50152"/>
                  </a:cubicBezTo>
                  <a:cubicBezTo>
                    <a:pt x="87443" y="36116"/>
                    <a:pt x="115516" y="45473"/>
                    <a:pt x="143589" y="54831"/>
                  </a:cubicBezTo>
                  <a:cubicBezTo>
                    <a:pt x="145928" y="61849"/>
                    <a:pt x="143589" y="66528"/>
                    <a:pt x="143589" y="73546"/>
                  </a:cubicBezTo>
                  <a:close/>
                </a:path>
              </a:pathLst>
            </a:custGeom>
            <a:solidFill>
              <a:srgbClr val="B4B3B3"/>
            </a:solidFill>
            <a:ln w="23341" cap="flat">
              <a:noFill/>
              <a:prstDash val="solid"/>
              <a:miter/>
            </a:ln>
          </p:spPr>
          <p:txBody>
            <a:bodyPr rtlCol="0" anchor="ctr"/>
            <a:lstStyle/>
            <a:p>
              <a:endParaRPr lang="en-US"/>
            </a:p>
          </p:txBody>
        </p:sp>
        <p:sp>
          <p:nvSpPr>
            <p:cNvPr id="59" name="Freeform: Shape 48">
              <a:extLst>
                <a:ext uri="{FF2B5EF4-FFF2-40B4-BE49-F238E27FC236}">
                  <a16:creationId xmlns="" xmlns:a16="http://schemas.microsoft.com/office/drawing/2014/main" id="{EB660035-A153-4F4B-A2FE-FDE17FA1C886}"/>
                </a:ext>
              </a:extLst>
            </p:cNvPr>
            <p:cNvSpPr/>
            <p:nvPr/>
          </p:nvSpPr>
          <p:spPr>
            <a:xfrm>
              <a:off x="9241610" y="610281"/>
              <a:ext cx="116970" cy="140364"/>
            </a:xfrm>
            <a:custGeom>
              <a:avLst/>
              <a:gdLst>
                <a:gd name="connsiteX0" fmla="*/ 76878 w 116969"/>
                <a:gd name="connsiteY0" fmla="*/ 118493 h 140363"/>
                <a:gd name="connsiteX1" fmla="*/ 46466 w 116969"/>
                <a:gd name="connsiteY1" fmla="*/ 69365 h 140363"/>
                <a:gd name="connsiteX2" fmla="*/ 51145 w 116969"/>
                <a:gd name="connsiteY2" fmla="*/ 48311 h 140363"/>
                <a:gd name="connsiteX3" fmla="*/ 69860 w 116969"/>
                <a:gd name="connsiteY3" fmla="*/ 43632 h 140363"/>
                <a:gd name="connsiteX4" fmla="*/ 72199 w 116969"/>
                <a:gd name="connsiteY4" fmla="*/ 64687 h 140363"/>
                <a:gd name="connsiteX5" fmla="*/ 76878 w 116969"/>
                <a:gd name="connsiteY5" fmla="*/ 118493 h 14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69" h="140363">
                  <a:moveTo>
                    <a:pt x="76878" y="118493"/>
                  </a:moveTo>
                  <a:cubicBezTo>
                    <a:pt x="58163" y="106796"/>
                    <a:pt x="60502" y="83402"/>
                    <a:pt x="46466" y="69365"/>
                  </a:cubicBezTo>
                  <a:cubicBezTo>
                    <a:pt x="39448" y="62347"/>
                    <a:pt x="44127" y="52990"/>
                    <a:pt x="51145" y="48311"/>
                  </a:cubicBezTo>
                  <a:cubicBezTo>
                    <a:pt x="55824" y="45971"/>
                    <a:pt x="65181" y="41293"/>
                    <a:pt x="69860" y="43632"/>
                  </a:cubicBezTo>
                  <a:cubicBezTo>
                    <a:pt x="86236" y="48311"/>
                    <a:pt x="74539" y="57668"/>
                    <a:pt x="72199" y="64687"/>
                  </a:cubicBezTo>
                  <a:cubicBezTo>
                    <a:pt x="67521" y="83402"/>
                    <a:pt x="100272" y="97438"/>
                    <a:pt x="76878" y="118493"/>
                  </a:cubicBezTo>
                  <a:close/>
                </a:path>
              </a:pathLst>
            </a:custGeom>
            <a:solidFill>
              <a:srgbClr val="A4A3A3"/>
            </a:solidFill>
            <a:ln w="23341" cap="flat">
              <a:noFill/>
              <a:prstDash val="solid"/>
              <a:miter/>
            </a:ln>
          </p:spPr>
          <p:txBody>
            <a:bodyPr rtlCol="0" anchor="ctr"/>
            <a:lstStyle/>
            <a:p>
              <a:endParaRPr lang="en-US"/>
            </a:p>
          </p:txBody>
        </p:sp>
        <p:sp>
          <p:nvSpPr>
            <p:cNvPr id="60" name="Freeform: Shape 49">
              <a:extLst>
                <a:ext uri="{FF2B5EF4-FFF2-40B4-BE49-F238E27FC236}">
                  <a16:creationId xmlns="" xmlns:a16="http://schemas.microsoft.com/office/drawing/2014/main" id="{B7E2D806-B7DA-458B-8DB1-62B1C325CA99}"/>
                </a:ext>
              </a:extLst>
            </p:cNvPr>
            <p:cNvSpPr/>
            <p:nvPr/>
          </p:nvSpPr>
          <p:spPr>
            <a:xfrm>
              <a:off x="9502415" y="1027186"/>
              <a:ext cx="1684367" cy="1263276"/>
            </a:xfrm>
            <a:custGeom>
              <a:avLst/>
              <a:gdLst>
                <a:gd name="connsiteX0" fmla="*/ 747153 w 1684367"/>
                <a:gd name="connsiteY0" fmla="*/ 1056101 h 1263275"/>
                <a:gd name="connsiteX1" fmla="*/ 814996 w 1684367"/>
                <a:gd name="connsiteY1" fmla="*/ 971882 h 1263275"/>
                <a:gd name="connsiteX2" fmla="*/ 836051 w 1684367"/>
                <a:gd name="connsiteY2" fmla="*/ 108644 h 1263275"/>
                <a:gd name="connsiteX3" fmla="*/ 901554 w 1684367"/>
                <a:gd name="connsiteY3" fmla="*/ 43141 h 1263275"/>
                <a:gd name="connsiteX4" fmla="*/ 1594016 w 1684367"/>
                <a:gd name="connsiteY4" fmla="*/ 43141 h 1263275"/>
                <a:gd name="connsiteX5" fmla="*/ 1652501 w 1684367"/>
                <a:gd name="connsiteY5" fmla="*/ 54838 h 1263275"/>
                <a:gd name="connsiteX6" fmla="*/ 1652501 w 1684367"/>
                <a:gd name="connsiteY6" fmla="*/ 237311 h 1263275"/>
                <a:gd name="connsiteX7" fmla="*/ 1603374 w 1684367"/>
                <a:gd name="connsiteY7" fmla="*/ 967203 h 1263275"/>
                <a:gd name="connsiteX8" fmla="*/ 1563604 w 1684367"/>
                <a:gd name="connsiteY8" fmla="*/ 1018670 h 1263275"/>
                <a:gd name="connsiteX9" fmla="*/ 1254803 w 1684367"/>
                <a:gd name="connsiteY9" fmla="*/ 1084173 h 1263275"/>
                <a:gd name="connsiteX10" fmla="*/ 1212694 w 1684367"/>
                <a:gd name="connsiteY10" fmla="*/ 1070137 h 1263275"/>
                <a:gd name="connsiteX11" fmla="*/ 1179942 w 1684367"/>
                <a:gd name="connsiteY11" fmla="*/ 1060779 h 1263275"/>
                <a:gd name="connsiteX12" fmla="*/ 1069991 w 1684367"/>
                <a:gd name="connsiteY12" fmla="*/ 1098210 h 1263275"/>
                <a:gd name="connsiteX13" fmla="*/ 992790 w 1684367"/>
                <a:gd name="connsiteY13" fmla="*/ 1128622 h 1263275"/>
                <a:gd name="connsiteX14" fmla="*/ 943663 w 1684367"/>
                <a:gd name="connsiteY14" fmla="*/ 1130961 h 1263275"/>
                <a:gd name="connsiteX15" fmla="*/ 915590 w 1684367"/>
                <a:gd name="connsiteY15" fmla="*/ 1133301 h 1263275"/>
                <a:gd name="connsiteX16" fmla="*/ 880499 w 1684367"/>
                <a:gd name="connsiteY16" fmla="*/ 1130961 h 1263275"/>
                <a:gd name="connsiteX17" fmla="*/ 819675 w 1684367"/>
                <a:gd name="connsiteY17" fmla="*/ 1133301 h 1263275"/>
                <a:gd name="connsiteX18" fmla="*/ 758850 w 1684367"/>
                <a:gd name="connsiteY18" fmla="*/ 1144998 h 1263275"/>
                <a:gd name="connsiteX19" fmla="*/ 681650 w 1684367"/>
                <a:gd name="connsiteY19" fmla="*/ 1156695 h 1263275"/>
                <a:gd name="connsiteX20" fmla="*/ 634862 w 1684367"/>
                <a:gd name="connsiteY20" fmla="*/ 1173071 h 1263275"/>
                <a:gd name="connsiteX21" fmla="*/ 216110 w 1684367"/>
                <a:gd name="connsiteY21" fmla="*/ 1217519 h 1263275"/>
                <a:gd name="connsiteX22" fmla="*/ 106158 w 1684367"/>
                <a:gd name="connsiteY22" fmla="*/ 1229216 h 1263275"/>
                <a:gd name="connsiteX23" fmla="*/ 42994 w 1684367"/>
                <a:gd name="connsiteY23" fmla="*/ 1189446 h 1263275"/>
                <a:gd name="connsiteX24" fmla="*/ 94461 w 1684367"/>
                <a:gd name="connsiteY24" fmla="*/ 1147337 h 1263275"/>
                <a:gd name="connsiteX25" fmla="*/ 283952 w 1684367"/>
                <a:gd name="connsiteY25" fmla="*/ 1116925 h 1263275"/>
                <a:gd name="connsiteX26" fmla="*/ 747153 w 1684367"/>
                <a:gd name="connsiteY26" fmla="*/ 1056101 h 126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4367" h="1263275">
                  <a:moveTo>
                    <a:pt x="747153" y="1056101"/>
                  </a:moveTo>
                  <a:cubicBezTo>
                    <a:pt x="803299" y="1056101"/>
                    <a:pt x="814996" y="1025688"/>
                    <a:pt x="814996" y="971882"/>
                  </a:cubicBezTo>
                  <a:cubicBezTo>
                    <a:pt x="819675" y="684136"/>
                    <a:pt x="829032" y="396390"/>
                    <a:pt x="836051" y="108644"/>
                  </a:cubicBezTo>
                  <a:cubicBezTo>
                    <a:pt x="836051" y="59516"/>
                    <a:pt x="854766" y="43141"/>
                    <a:pt x="901554" y="43141"/>
                  </a:cubicBezTo>
                  <a:cubicBezTo>
                    <a:pt x="1133154" y="45480"/>
                    <a:pt x="1362416" y="43141"/>
                    <a:pt x="1594016" y="43141"/>
                  </a:cubicBezTo>
                  <a:cubicBezTo>
                    <a:pt x="1615071" y="43141"/>
                    <a:pt x="1636125" y="40801"/>
                    <a:pt x="1652501" y="54838"/>
                  </a:cubicBezTo>
                  <a:cubicBezTo>
                    <a:pt x="1652501" y="115662"/>
                    <a:pt x="1652501" y="176486"/>
                    <a:pt x="1652501" y="237311"/>
                  </a:cubicBezTo>
                  <a:cubicBezTo>
                    <a:pt x="1643143" y="279420"/>
                    <a:pt x="1615071" y="735603"/>
                    <a:pt x="1603374" y="967203"/>
                  </a:cubicBezTo>
                  <a:cubicBezTo>
                    <a:pt x="1601034" y="997616"/>
                    <a:pt x="1594016" y="1011652"/>
                    <a:pt x="1563604" y="1018670"/>
                  </a:cubicBezTo>
                  <a:cubicBezTo>
                    <a:pt x="1460670" y="1039725"/>
                    <a:pt x="1362416" y="1077155"/>
                    <a:pt x="1254803" y="1084173"/>
                  </a:cubicBezTo>
                  <a:cubicBezTo>
                    <a:pt x="1236088" y="1091192"/>
                    <a:pt x="1222052" y="1088852"/>
                    <a:pt x="1212694" y="1070137"/>
                  </a:cubicBezTo>
                  <a:cubicBezTo>
                    <a:pt x="1203336" y="1056101"/>
                    <a:pt x="1193979" y="1053761"/>
                    <a:pt x="1179942" y="1060779"/>
                  </a:cubicBezTo>
                  <a:cubicBezTo>
                    <a:pt x="1147191" y="1086513"/>
                    <a:pt x="1119118" y="1114586"/>
                    <a:pt x="1069991" y="1098210"/>
                  </a:cubicBezTo>
                  <a:cubicBezTo>
                    <a:pt x="1044257" y="1088852"/>
                    <a:pt x="1020863" y="1121604"/>
                    <a:pt x="992790" y="1128622"/>
                  </a:cubicBezTo>
                  <a:cubicBezTo>
                    <a:pt x="976415" y="1133301"/>
                    <a:pt x="960039" y="1126283"/>
                    <a:pt x="943663" y="1130961"/>
                  </a:cubicBezTo>
                  <a:cubicBezTo>
                    <a:pt x="934305" y="1133301"/>
                    <a:pt x="924948" y="1133301"/>
                    <a:pt x="915590" y="1133301"/>
                  </a:cubicBezTo>
                  <a:cubicBezTo>
                    <a:pt x="906233" y="1133301"/>
                    <a:pt x="899214" y="1133301"/>
                    <a:pt x="880499" y="1130961"/>
                  </a:cubicBezTo>
                  <a:cubicBezTo>
                    <a:pt x="859445" y="1126283"/>
                    <a:pt x="838390" y="1121604"/>
                    <a:pt x="819675" y="1133301"/>
                  </a:cubicBezTo>
                  <a:cubicBezTo>
                    <a:pt x="800960" y="1140319"/>
                    <a:pt x="782244" y="1152016"/>
                    <a:pt x="758850" y="1144998"/>
                  </a:cubicBezTo>
                  <a:cubicBezTo>
                    <a:pt x="730778" y="1130961"/>
                    <a:pt x="705044" y="1128622"/>
                    <a:pt x="681650" y="1156695"/>
                  </a:cubicBezTo>
                  <a:cubicBezTo>
                    <a:pt x="669953" y="1170731"/>
                    <a:pt x="653578" y="1173071"/>
                    <a:pt x="634862" y="1173071"/>
                  </a:cubicBezTo>
                  <a:cubicBezTo>
                    <a:pt x="489820" y="1187107"/>
                    <a:pt x="368171" y="1203483"/>
                    <a:pt x="216110" y="1217519"/>
                  </a:cubicBezTo>
                  <a:cubicBezTo>
                    <a:pt x="211431" y="1219859"/>
                    <a:pt x="131892" y="1229216"/>
                    <a:pt x="106158" y="1229216"/>
                  </a:cubicBezTo>
                  <a:cubicBezTo>
                    <a:pt x="78085" y="1229216"/>
                    <a:pt x="47673" y="1229216"/>
                    <a:pt x="42994" y="1189446"/>
                  </a:cubicBezTo>
                  <a:cubicBezTo>
                    <a:pt x="50013" y="1161374"/>
                    <a:pt x="68728" y="1152016"/>
                    <a:pt x="94461" y="1147337"/>
                  </a:cubicBezTo>
                  <a:cubicBezTo>
                    <a:pt x="157625" y="1133301"/>
                    <a:pt x="220789" y="1119264"/>
                    <a:pt x="283952" y="1116925"/>
                  </a:cubicBezTo>
                  <a:cubicBezTo>
                    <a:pt x="365831" y="1114586"/>
                    <a:pt x="658256" y="1063119"/>
                    <a:pt x="747153" y="1056101"/>
                  </a:cubicBezTo>
                  <a:close/>
                </a:path>
              </a:pathLst>
            </a:custGeom>
            <a:solidFill>
              <a:schemeClr val="accent2"/>
            </a:solidFill>
            <a:ln w="23341" cap="flat">
              <a:noFill/>
              <a:prstDash val="solid"/>
              <a:miter/>
            </a:ln>
          </p:spPr>
          <p:txBody>
            <a:bodyPr rtlCol="0" anchor="ctr"/>
            <a:lstStyle/>
            <a:p>
              <a:endParaRPr lang="en-US"/>
            </a:p>
          </p:txBody>
        </p:sp>
      </p:grpSp>
    </p:spTree>
    <p:extLst>
      <p:ext uri="{BB962C8B-B14F-4D97-AF65-F5344CB8AC3E}">
        <p14:creationId xmlns="" xmlns:p14="http://schemas.microsoft.com/office/powerpoint/2010/main" val="1555418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11.png"/>
          <p:cNvPicPr>
            <a:picLocks noChangeAspect="1"/>
          </p:cNvPicPr>
          <p:nvPr/>
        </p:nvPicPr>
        <p:blipFill>
          <a:blip r:embed="rId3"/>
          <a:stretch>
            <a:fillRect/>
          </a:stretch>
        </p:blipFill>
        <p:spPr>
          <a:xfrm>
            <a:off x="0" y="1433945"/>
            <a:ext cx="12192000" cy="5424054"/>
          </a:xfrm>
          <a:prstGeom prst="rect">
            <a:avLst/>
          </a:prstGeom>
        </p:spPr>
      </p:pic>
      <p:sp>
        <p:nvSpPr>
          <p:cNvPr id="5" name="Footer Placeholder 7">
            <a:extLst>
              <a:ext uri="{FF2B5EF4-FFF2-40B4-BE49-F238E27FC236}">
                <a16:creationId xmlns="" xmlns:a16="http://schemas.microsoft.com/office/drawing/2014/main" id="{24498130-DE51-4EBE-A2CB-48F814172197}"/>
              </a:ext>
            </a:extLst>
          </p:cNvPr>
          <p:cNvSpPr>
            <a:spLocks noGrp="1"/>
          </p:cNvSpPr>
          <p:nvPr/>
        </p:nvSpPr>
        <p:spPr>
          <a:xfrm>
            <a:off x="0" y="6115367"/>
            <a:ext cx="11877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mj-lt"/>
            </a:endParaRPr>
          </a:p>
        </p:txBody>
      </p:sp>
      <p:sp>
        <p:nvSpPr>
          <p:cNvPr id="2" name="Slide Number Placeholder 1">
            <a:extLst>
              <a:ext uri="{FF2B5EF4-FFF2-40B4-BE49-F238E27FC236}">
                <a16:creationId xmlns="" xmlns:a16="http://schemas.microsoft.com/office/drawing/2014/main" id="{7E1FD372-9235-419E-9843-C5753522B77F}"/>
              </a:ext>
            </a:extLst>
          </p:cNvPr>
          <p:cNvSpPr>
            <a:spLocks noGrp="1"/>
          </p:cNvSpPr>
          <p:nvPr>
            <p:ph type="sldNum" sz="quarter" idx="12"/>
          </p:nvPr>
        </p:nvSpPr>
        <p:spPr>
          <a:xfrm>
            <a:off x="4724399" y="6415035"/>
            <a:ext cx="2743200" cy="365125"/>
          </a:xfrm>
        </p:spPr>
        <p:txBody>
          <a:bodyPr/>
          <a:lstStyle/>
          <a:p>
            <a:pPr algn="ctr"/>
            <a:r>
              <a:rPr lang="en-US" b="1" dirty="0">
                <a:solidFill>
                  <a:schemeClr val="accent5">
                    <a:lumMod val="75000"/>
                  </a:schemeClr>
                </a:solidFill>
              </a:rPr>
              <a:t>www.poca.ro</a:t>
            </a:r>
          </a:p>
        </p:txBody>
      </p:sp>
      <p:pic>
        <p:nvPicPr>
          <p:cNvPr id="1026" name="Picture 2"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40939" y="260402"/>
            <a:ext cx="9395534" cy="10068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ED7BAD6-42D7-48A2-8B63-5A85F81413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49525" y="6115367"/>
            <a:ext cx="9292949" cy="536310"/>
          </a:xfrm>
          <a:prstGeom prst="rect">
            <a:avLst/>
          </a:prstGeom>
        </p:spPr>
      </p:pic>
      <p:sp>
        <p:nvSpPr>
          <p:cNvPr id="8" name="Text Box 4"/>
          <p:cNvSpPr txBox="1">
            <a:spLocks noChangeArrowheads="1"/>
          </p:cNvSpPr>
          <p:nvPr/>
        </p:nvSpPr>
        <p:spPr bwMode="auto">
          <a:xfrm>
            <a:off x="9119359" y="6309900"/>
            <a:ext cx="2722543" cy="433387"/>
          </a:xfrm>
          <a:prstGeom prst="rect">
            <a:avLst/>
          </a:prstGeom>
          <a:noFill/>
          <a:ln w="9525">
            <a:noFill/>
            <a:round/>
            <a:headEnd/>
            <a:tailEnd/>
          </a:ln>
        </p:spPr>
        <p:txBody>
          <a:bodyPr lIns="0" tIns="0" rIns="0" bIns="0"/>
          <a:lstStyle/>
          <a:p>
            <a:pP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ro-RO" sz="1400" dirty="0">
              <a:solidFill>
                <a:srgbClr val="000000"/>
              </a:solidFill>
              <a:latin typeface="Calibri" pitchFamily="32" charset="0"/>
            </a:endParaRPr>
          </a:p>
          <a:p>
            <a:pPr algn="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ro-RO" sz="1400" dirty="0" smtClean="0">
                <a:solidFill>
                  <a:srgbClr val="000000"/>
                </a:solidFill>
                <a:latin typeface="Calibri" pitchFamily="32" charset="0"/>
                <a:hlinkClick r:id="rId6"/>
              </a:rPr>
              <a:t>Prezentare SIPOCA 739 SPV/PORTAL</a:t>
            </a:r>
            <a:endParaRPr lang="ro-RO" sz="1400" dirty="0">
              <a:solidFill>
                <a:srgbClr val="000000"/>
              </a:solidFill>
              <a:latin typeface="Calibri" pitchFamily="32" charset="0"/>
              <a:hlinkClick r:id="rId6"/>
            </a:endParaRPr>
          </a:p>
        </p:txBody>
      </p:sp>
      <p:sp>
        <p:nvSpPr>
          <p:cNvPr id="31" name="Rectangle 30"/>
          <p:cNvSpPr/>
          <p:nvPr/>
        </p:nvSpPr>
        <p:spPr>
          <a:xfrm>
            <a:off x="3605645" y="4233007"/>
            <a:ext cx="2581649" cy="153456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Trebuchet MS" panose="020B0603020202020204" pitchFamily="34" charset="0"/>
            </a:endParaRPr>
          </a:p>
        </p:txBody>
      </p:sp>
      <p:sp>
        <p:nvSpPr>
          <p:cNvPr id="49" name="Snip Same Side Corner Rectangle 48"/>
          <p:cNvSpPr/>
          <p:nvPr/>
        </p:nvSpPr>
        <p:spPr bwMode="auto">
          <a:xfrm>
            <a:off x="514351" y="2428868"/>
            <a:ext cx="10048874" cy="2686057"/>
          </a:xfrm>
          <a:prstGeom prst="snip2SameRect">
            <a:avLst/>
          </a:prstGeom>
          <a:gradFill>
            <a:gsLst>
              <a:gs pos="50000">
                <a:srgbClr val="00B0F0"/>
              </a:gs>
              <a:gs pos="21000">
                <a:srgbClr val="0070C0"/>
              </a:gs>
              <a:gs pos="38000">
                <a:srgbClr val="00B0F0"/>
              </a:gs>
              <a:gs pos="69000">
                <a:srgbClr val="0070C0"/>
              </a:gs>
              <a:gs pos="97000">
                <a:srgbClr val="0070C0"/>
              </a:gs>
            </a:gsLst>
            <a:path path="circle">
              <a:fillToRect l="100000" t="100000"/>
            </a:path>
          </a:gradFill>
          <a:ln w="9525" cap="flat" cmpd="sng" algn="ctr">
            <a:noFill/>
            <a:prstDash val="solid"/>
            <a:round/>
            <a:headEnd type="none" w="med" len="med"/>
            <a:tailEnd type="none" w="med" len="med"/>
          </a:ln>
          <a:effectLst/>
          <a:scene3d>
            <a:camera prst="orthographicFront"/>
            <a:lightRig rig="threePt" dir="t"/>
          </a:scene3d>
          <a:sp3d>
            <a:bevelT w="101600" prst="riblet"/>
          </a:sp3d>
        </p:spPr>
        <p:txBody>
          <a:bodyPr vert="horz" wrap="square" lIns="91440" tIns="45720" rIns="91440" bIns="45720" numCol="1" rtlCol="0" anchor="t" anchorCtr="0" compatLnSpc="1">
            <a:prstTxWarp prst="textNoShape">
              <a:avLst/>
            </a:prstTxWarp>
          </a:bodyPr>
          <a:lstStyle/>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b="1" dirty="0" smtClean="0">
                <a:solidFill>
                  <a:schemeClr val="bg1"/>
                </a:solidFill>
              </a:rPr>
              <a:t>Necesitatea implementării proiectului</a:t>
            </a:r>
          </a:p>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dirty="0" smtClean="0">
                <a:solidFill>
                  <a:schemeClr val="bg1"/>
                </a:solidFill>
              </a:rPr>
              <a:t>Portalul ANAF este utilizat de către circa 1,5 milioane de persoane fizice și societăți care depun declarații, circa 15.000 de instituții de stat și circa 30.000 de utilizatori interni </a:t>
            </a:r>
            <a:r>
              <a:rPr lang="ro-RO" sz="2100" dirty="0" smtClean="0">
                <a:solidFill>
                  <a:schemeClr val="bg1"/>
                </a:solidFill>
              </a:rPr>
              <a:t>MF </a:t>
            </a:r>
            <a:r>
              <a:rPr lang="ro-RO" sz="2100" dirty="0" smtClean="0">
                <a:solidFill>
                  <a:schemeClr val="bg1"/>
                </a:solidFill>
              </a:rPr>
              <a:t>care accesează sute de aplicații.</a:t>
            </a:r>
          </a:p>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dirty="0" smtClean="0">
                <a:solidFill>
                  <a:schemeClr val="bg1"/>
                </a:solidFill>
              </a:rPr>
              <a:t>Având în vedere avansul tehnologic și accesibilitatea la facilitățile oferite de acesta, există din ce în ce mai mulți beneficiari care ar dori să acceseze serviciile </a:t>
            </a:r>
            <a:r>
              <a:rPr lang="ro-RO" sz="2100" dirty="0" smtClean="0">
                <a:solidFill>
                  <a:schemeClr val="bg1"/>
                </a:solidFill>
              </a:rPr>
              <a:t>MF/ANAF </a:t>
            </a:r>
            <a:r>
              <a:rPr lang="ro-RO" sz="2100" dirty="0" smtClean="0">
                <a:solidFill>
                  <a:schemeClr val="bg1"/>
                </a:solidFill>
              </a:rPr>
              <a:t>de pe dispozitive mobile.</a:t>
            </a:r>
            <a:endParaRPr lang="ro-RO" sz="2100" dirty="0">
              <a:solidFill>
                <a:schemeClr val="bg1"/>
              </a:solidFill>
            </a:endParaRPr>
          </a:p>
        </p:txBody>
      </p:sp>
      <p:pic>
        <p:nvPicPr>
          <p:cNvPr id="102" name="Picture 101" descr="Untitled-.gif"/>
          <p:cNvPicPr>
            <a:picLocks noChangeAspect="1"/>
          </p:cNvPicPr>
          <p:nvPr/>
        </p:nvPicPr>
        <p:blipFill>
          <a:blip r:embed="rId7"/>
          <a:stretch>
            <a:fillRect/>
          </a:stretch>
        </p:blipFill>
        <p:spPr>
          <a:xfrm>
            <a:off x="10592667" y="3155808"/>
            <a:ext cx="953365" cy="1169657"/>
          </a:xfrm>
          <a:prstGeom prst="rect">
            <a:avLst/>
          </a:prstGeom>
        </p:spPr>
      </p:pic>
    </p:spTree>
    <p:extLst>
      <p:ext uri="{BB962C8B-B14F-4D97-AF65-F5344CB8AC3E}">
        <p14:creationId xmlns="" xmlns:p14="http://schemas.microsoft.com/office/powerpoint/2010/main" val="1555418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11.png"/>
          <p:cNvPicPr>
            <a:picLocks noChangeAspect="1"/>
          </p:cNvPicPr>
          <p:nvPr/>
        </p:nvPicPr>
        <p:blipFill>
          <a:blip r:embed="rId3"/>
          <a:stretch>
            <a:fillRect/>
          </a:stretch>
        </p:blipFill>
        <p:spPr>
          <a:xfrm>
            <a:off x="0" y="1433946"/>
            <a:ext cx="12192000" cy="5424054"/>
          </a:xfrm>
          <a:prstGeom prst="rect">
            <a:avLst/>
          </a:prstGeom>
        </p:spPr>
      </p:pic>
      <p:sp>
        <p:nvSpPr>
          <p:cNvPr id="5" name="Footer Placeholder 7">
            <a:extLst>
              <a:ext uri="{FF2B5EF4-FFF2-40B4-BE49-F238E27FC236}">
                <a16:creationId xmlns="" xmlns:a16="http://schemas.microsoft.com/office/drawing/2014/main" id="{24498130-DE51-4EBE-A2CB-48F814172197}"/>
              </a:ext>
            </a:extLst>
          </p:cNvPr>
          <p:cNvSpPr>
            <a:spLocks noGrp="1"/>
          </p:cNvSpPr>
          <p:nvPr/>
        </p:nvSpPr>
        <p:spPr>
          <a:xfrm>
            <a:off x="0" y="6115367"/>
            <a:ext cx="11877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mj-lt"/>
            </a:endParaRPr>
          </a:p>
        </p:txBody>
      </p:sp>
      <p:sp>
        <p:nvSpPr>
          <p:cNvPr id="2" name="Slide Number Placeholder 1">
            <a:extLst>
              <a:ext uri="{FF2B5EF4-FFF2-40B4-BE49-F238E27FC236}">
                <a16:creationId xmlns="" xmlns:a16="http://schemas.microsoft.com/office/drawing/2014/main" id="{7E1FD372-9235-419E-9843-C5753522B77F}"/>
              </a:ext>
            </a:extLst>
          </p:cNvPr>
          <p:cNvSpPr>
            <a:spLocks noGrp="1"/>
          </p:cNvSpPr>
          <p:nvPr>
            <p:ph type="sldNum" sz="quarter" idx="12"/>
          </p:nvPr>
        </p:nvSpPr>
        <p:spPr>
          <a:xfrm>
            <a:off x="4724399" y="6415035"/>
            <a:ext cx="2743200" cy="365125"/>
          </a:xfrm>
        </p:spPr>
        <p:txBody>
          <a:bodyPr/>
          <a:lstStyle/>
          <a:p>
            <a:pPr algn="ctr"/>
            <a:r>
              <a:rPr lang="en-US" b="1" dirty="0">
                <a:solidFill>
                  <a:schemeClr val="accent5">
                    <a:lumMod val="75000"/>
                  </a:schemeClr>
                </a:solidFill>
              </a:rPr>
              <a:t>www.poca.ro</a:t>
            </a:r>
          </a:p>
        </p:txBody>
      </p:sp>
      <p:pic>
        <p:nvPicPr>
          <p:cNvPr id="1026" name="Picture 2"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40939" y="260402"/>
            <a:ext cx="9395534" cy="10068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ED7BAD6-42D7-48A2-8B63-5A85F81413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49525" y="6115367"/>
            <a:ext cx="9292949" cy="536310"/>
          </a:xfrm>
          <a:prstGeom prst="rect">
            <a:avLst/>
          </a:prstGeom>
        </p:spPr>
      </p:pic>
      <p:sp>
        <p:nvSpPr>
          <p:cNvPr id="8" name="Text Box 4"/>
          <p:cNvSpPr txBox="1">
            <a:spLocks noChangeArrowheads="1"/>
          </p:cNvSpPr>
          <p:nvPr/>
        </p:nvSpPr>
        <p:spPr bwMode="auto">
          <a:xfrm>
            <a:off x="9119359" y="6309900"/>
            <a:ext cx="2722543" cy="433387"/>
          </a:xfrm>
          <a:prstGeom prst="rect">
            <a:avLst/>
          </a:prstGeom>
          <a:noFill/>
          <a:ln w="9525">
            <a:noFill/>
            <a:round/>
            <a:headEnd/>
            <a:tailEnd/>
          </a:ln>
        </p:spPr>
        <p:txBody>
          <a:bodyPr lIns="0" tIns="0" rIns="0" bIns="0"/>
          <a:lstStyle/>
          <a:p>
            <a:pP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ro-RO" sz="1400" dirty="0">
              <a:solidFill>
                <a:srgbClr val="000000"/>
              </a:solidFill>
              <a:latin typeface="Calibri" pitchFamily="32" charset="0"/>
            </a:endParaRPr>
          </a:p>
          <a:p>
            <a:pPr algn="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ro-RO" sz="1400" dirty="0" smtClean="0">
                <a:solidFill>
                  <a:srgbClr val="000000"/>
                </a:solidFill>
                <a:latin typeface="Calibri" pitchFamily="32" charset="0"/>
                <a:hlinkClick r:id="rId6"/>
              </a:rPr>
              <a:t>Prezentare SIPOCA 739 SPV/PORTAL</a:t>
            </a:r>
            <a:endParaRPr lang="ro-RO" sz="1400" dirty="0">
              <a:solidFill>
                <a:srgbClr val="000000"/>
              </a:solidFill>
              <a:latin typeface="Calibri" pitchFamily="32" charset="0"/>
              <a:hlinkClick r:id="rId6"/>
            </a:endParaRPr>
          </a:p>
        </p:txBody>
      </p:sp>
      <p:sp>
        <p:nvSpPr>
          <p:cNvPr id="31" name="Rectangle 30"/>
          <p:cNvSpPr/>
          <p:nvPr/>
        </p:nvSpPr>
        <p:spPr>
          <a:xfrm>
            <a:off x="3605645" y="4233007"/>
            <a:ext cx="2581649" cy="153456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Trebuchet MS" panose="020B0603020202020204" pitchFamily="34" charset="0"/>
            </a:endParaRPr>
          </a:p>
        </p:txBody>
      </p:sp>
      <p:sp>
        <p:nvSpPr>
          <p:cNvPr id="49" name="Snip Same Side Corner Rectangle 48"/>
          <p:cNvSpPr/>
          <p:nvPr/>
        </p:nvSpPr>
        <p:spPr bwMode="auto">
          <a:xfrm>
            <a:off x="381000" y="1809750"/>
            <a:ext cx="11468100" cy="2743200"/>
          </a:xfrm>
          <a:prstGeom prst="snip2SameRect">
            <a:avLst/>
          </a:prstGeom>
          <a:gradFill>
            <a:gsLst>
              <a:gs pos="50000">
                <a:srgbClr val="00B0F0"/>
              </a:gs>
              <a:gs pos="21000">
                <a:srgbClr val="0070C0"/>
              </a:gs>
              <a:gs pos="38000">
                <a:srgbClr val="00B0F0"/>
              </a:gs>
              <a:gs pos="69000">
                <a:srgbClr val="0070C0"/>
              </a:gs>
              <a:gs pos="97000">
                <a:srgbClr val="0070C0"/>
              </a:gs>
            </a:gsLst>
            <a:path path="circle">
              <a:fillToRect l="100000" t="100000"/>
            </a:path>
          </a:gradFill>
          <a:ln w="9525" cap="flat" cmpd="sng" algn="ctr">
            <a:noFill/>
            <a:prstDash val="solid"/>
            <a:round/>
            <a:headEnd type="none" w="med" len="med"/>
            <a:tailEnd type="none" w="med" len="med"/>
          </a:ln>
          <a:effectLst/>
          <a:scene3d>
            <a:camera prst="orthographicFront"/>
            <a:lightRig rig="threePt" dir="t"/>
          </a:scene3d>
          <a:sp3d>
            <a:bevelT w="101600" prst="riblet"/>
          </a:sp3d>
        </p:spPr>
        <p:txBody>
          <a:bodyPr vert="horz" wrap="square" lIns="91440" tIns="45720" rIns="91440" bIns="45720" numCol="1" rtlCol="0" anchor="t" anchorCtr="0" compatLnSpc="1">
            <a:prstTxWarp prst="textNoShape">
              <a:avLst/>
            </a:prstTxWarp>
          </a:bodyPr>
          <a:lstStyle/>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sz="2100" b="1" dirty="0" smtClean="0">
                <a:solidFill>
                  <a:schemeClr val="bg1"/>
                </a:solidFill>
              </a:rPr>
              <a:t>Livrabile</a:t>
            </a:r>
            <a:endParaRPr lang="ro-RO" sz="2100" b="1" dirty="0" smtClean="0">
              <a:solidFill>
                <a:schemeClr val="bg1"/>
              </a:solidFill>
            </a:endParaRPr>
          </a:p>
          <a:p>
            <a:pPr algn="just">
              <a:lnSpc>
                <a:spcPct val="102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vi-VN" sz="2100" dirty="0" smtClean="0">
                <a:solidFill>
                  <a:schemeClr val="bg1"/>
                </a:solidFill>
                <a:latin typeface="Calibri" pitchFamily="34" charset="0"/>
              </a:rPr>
              <a:t>Studiu al situației existente referitor la funcționarea portalului existent în domeniul specific al serviciilor gestionate de MF şi instituţiile din subordine, precum și identificarea serviciilor care pot face obiectul furnizării prin dispozitive mobile (legislație, procese, instrumente de lucru, proceduri).</a:t>
            </a:r>
          </a:p>
          <a:p>
            <a:pPr algn="just">
              <a:lnSpc>
                <a:spcPct val="102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en-US" altLang="en-US" sz="2100" b="1" dirty="0" smtClean="0">
                <a:solidFill>
                  <a:schemeClr val="bg1"/>
                </a:solidFill>
              </a:rPr>
              <a:t>P</a:t>
            </a:r>
            <a:r>
              <a:rPr lang="ro-RO" altLang="en-US" sz="2100" b="1" dirty="0" smtClean="0">
                <a:solidFill>
                  <a:schemeClr val="bg1"/>
                </a:solidFill>
              </a:rPr>
              <a:t>latformă integrată ce va include:</a:t>
            </a:r>
          </a:p>
          <a:p>
            <a:pPr algn="just">
              <a:lnSpc>
                <a:spcPct val="102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altLang="en-US" sz="2100" dirty="0" smtClean="0">
                <a:solidFill>
                  <a:schemeClr val="bg1"/>
                </a:solidFill>
              </a:rPr>
              <a:t>- pachet licențe software pentru aplicațiile proiectului;</a:t>
            </a:r>
          </a:p>
          <a:p>
            <a:pPr algn="just">
              <a:lnSpc>
                <a:spcPct val="102000"/>
              </a:lnSpc>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ro-RO" altLang="en-US" sz="2100" dirty="0" smtClean="0">
                <a:solidFill>
                  <a:schemeClr val="bg1"/>
                </a:solidFill>
              </a:rPr>
              <a:t>- platformă hardware de procesare și stocare, pentru o parte din aplicațiile din proiect.</a:t>
            </a:r>
            <a:endParaRPr lang="ro-RO" altLang="en-US" sz="2100" dirty="0" smtClean="0">
              <a:solidFill>
                <a:schemeClr val="bg1"/>
              </a:solidFill>
            </a:endParaRPr>
          </a:p>
        </p:txBody>
      </p:sp>
      <p:pic>
        <p:nvPicPr>
          <p:cNvPr id="12" name="Picture 11" descr="teamwork-2198961_1920.png"/>
          <p:cNvPicPr>
            <a:picLocks noChangeAspect="1"/>
          </p:cNvPicPr>
          <p:nvPr/>
        </p:nvPicPr>
        <p:blipFill>
          <a:blip r:embed="rId7" cstate="print"/>
          <a:stretch>
            <a:fillRect/>
          </a:stretch>
        </p:blipFill>
        <p:spPr>
          <a:xfrm>
            <a:off x="4362450" y="4422776"/>
            <a:ext cx="3067048" cy="2044698"/>
          </a:xfrm>
          <a:prstGeom prst="rect">
            <a:avLst/>
          </a:prstGeom>
        </p:spPr>
      </p:pic>
    </p:spTree>
    <p:extLst>
      <p:ext uri="{BB962C8B-B14F-4D97-AF65-F5344CB8AC3E}">
        <p14:creationId xmlns="" xmlns:p14="http://schemas.microsoft.com/office/powerpoint/2010/main" val="1555418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11.png"/>
          <p:cNvPicPr>
            <a:picLocks noChangeAspect="1"/>
          </p:cNvPicPr>
          <p:nvPr/>
        </p:nvPicPr>
        <p:blipFill>
          <a:blip r:embed="rId3"/>
          <a:stretch>
            <a:fillRect/>
          </a:stretch>
        </p:blipFill>
        <p:spPr>
          <a:xfrm>
            <a:off x="0" y="1433945"/>
            <a:ext cx="12192000" cy="5424054"/>
          </a:xfrm>
          <a:prstGeom prst="rect">
            <a:avLst/>
          </a:prstGeom>
        </p:spPr>
      </p:pic>
      <p:sp>
        <p:nvSpPr>
          <p:cNvPr id="5" name="Footer Placeholder 7">
            <a:extLst>
              <a:ext uri="{FF2B5EF4-FFF2-40B4-BE49-F238E27FC236}">
                <a16:creationId xmlns="" xmlns:a16="http://schemas.microsoft.com/office/drawing/2014/main" id="{24498130-DE51-4EBE-A2CB-48F814172197}"/>
              </a:ext>
            </a:extLst>
          </p:cNvPr>
          <p:cNvSpPr>
            <a:spLocks noGrp="1"/>
          </p:cNvSpPr>
          <p:nvPr/>
        </p:nvSpPr>
        <p:spPr>
          <a:xfrm>
            <a:off x="0" y="6115367"/>
            <a:ext cx="11877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mj-lt"/>
            </a:endParaRPr>
          </a:p>
        </p:txBody>
      </p:sp>
      <p:sp>
        <p:nvSpPr>
          <p:cNvPr id="2" name="Slide Number Placeholder 1">
            <a:extLst>
              <a:ext uri="{FF2B5EF4-FFF2-40B4-BE49-F238E27FC236}">
                <a16:creationId xmlns="" xmlns:a16="http://schemas.microsoft.com/office/drawing/2014/main" id="{7E1FD372-9235-419E-9843-C5753522B77F}"/>
              </a:ext>
            </a:extLst>
          </p:cNvPr>
          <p:cNvSpPr>
            <a:spLocks noGrp="1"/>
          </p:cNvSpPr>
          <p:nvPr>
            <p:ph type="sldNum" sz="quarter" idx="12"/>
          </p:nvPr>
        </p:nvSpPr>
        <p:spPr>
          <a:xfrm>
            <a:off x="4724399" y="6415035"/>
            <a:ext cx="2743200" cy="365125"/>
          </a:xfrm>
        </p:spPr>
        <p:txBody>
          <a:bodyPr/>
          <a:lstStyle/>
          <a:p>
            <a:pPr algn="ctr"/>
            <a:r>
              <a:rPr lang="en-US" b="1" dirty="0">
                <a:solidFill>
                  <a:schemeClr val="accent5">
                    <a:lumMod val="75000"/>
                  </a:schemeClr>
                </a:solidFill>
              </a:rPr>
              <a:t>www.poca.ro</a:t>
            </a:r>
          </a:p>
        </p:txBody>
      </p:sp>
      <p:pic>
        <p:nvPicPr>
          <p:cNvPr id="1026" name="Picture 2"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40939" y="260402"/>
            <a:ext cx="9395534" cy="10068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ED7BAD6-42D7-48A2-8B63-5A85F81413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49525" y="6115367"/>
            <a:ext cx="9292949" cy="536310"/>
          </a:xfrm>
          <a:prstGeom prst="rect">
            <a:avLst/>
          </a:prstGeom>
        </p:spPr>
      </p:pic>
      <p:sp>
        <p:nvSpPr>
          <p:cNvPr id="8" name="Text Box 4"/>
          <p:cNvSpPr txBox="1">
            <a:spLocks noChangeArrowheads="1"/>
          </p:cNvSpPr>
          <p:nvPr/>
        </p:nvSpPr>
        <p:spPr bwMode="auto">
          <a:xfrm>
            <a:off x="9119359" y="6309900"/>
            <a:ext cx="2722543" cy="433387"/>
          </a:xfrm>
          <a:prstGeom prst="rect">
            <a:avLst/>
          </a:prstGeom>
          <a:noFill/>
          <a:ln w="9525">
            <a:noFill/>
            <a:round/>
            <a:headEnd/>
            <a:tailEnd/>
          </a:ln>
        </p:spPr>
        <p:txBody>
          <a:bodyPr lIns="0" tIns="0" rIns="0" bIns="0"/>
          <a:lstStyle/>
          <a:p>
            <a:pP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ro-RO" sz="1400" dirty="0">
              <a:solidFill>
                <a:srgbClr val="000000"/>
              </a:solidFill>
              <a:latin typeface="Calibri" pitchFamily="32" charset="0"/>
            </a:endParaRPr>
          </a:p>
          <a:p>
            <a:pPr algn="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ro-RO" sz="1400" dirty="0" smtClean="0">
                <a:solidFill>
                  <a:srgbClr val="000000"/>
                </a:solidFill>
                <a:latin typeface="Calibri" pitchFamily="32" charset="0"/>
                <a:hlinkClick r:id="rId6"/>
              </a:rPr>
              <a:t>Prezentare SIPOCA 739 SPV/PORTAL</a:t>
            </a:r>
            <a:endParaRPr lang="ro-RO" sz="1400" dirty="0">
              <a:solidFill>
                <a:srgbClr val="000000"/>
              </a:solidFill>
              <a:latin typeface="Calibri" pitchFamily="32" charset="0"/>
              <a:hlinkClick r:id="rId6"/>
            </a:endParaRPr>
          </a:p>
        </p:txBody>
      </p:sp>
      <p:sp>
        <p:nvSpPr>
          <p:cNvPr id="31" name="Rectangle 30"/>
          <p:cNvSpPr/>
          <p:nvPr/>
        </p:nvSpPr>
        <p:spPr>
          <a:xfrm>
            <a:off x="3605645" y="4233007"/>
            <a:ext cx="2581649" cy="153456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Trebuchet MS" panose="020B0603020202020204" pitchFamily="34" charset="0"/>
            </a:endParaRPr>
          </a:p>
        </p:txBody>
      </p:sp>
      <p:sp>
        <p:nvSpPr>
          <p:cNvPr id="49" name="Snip Same Side Corner Rectangle 48"/>
          <p:cNvSpPr/>
          <p:nvPr/>
        </p:nvSpPr>
        <p:spPr bwMode="auto">
          <a:xfrm>
            <a:off x="1771620" y="2771775"/>
            <a:ext cx="10020330" cy="1724025"/>
          </a:xfrm>
          <a:prstGeom prst="snip2SameRect">
            <a:avLst/>
          </a:prstGeom>
          <a:gradFill>
            <a:gsLst>
              <a:gs pos="50000">
                <a:srgbClr val="00B0F0"/>
              </a:gs>
              <a:gs pos="21000">
                <a:srgbClr val="0070C0"/>
              </a:gs>
              <a:gs pos="38000">
                <a:srgbClr val="00B0F0"/>
              </a:gs>
              <a:gs pos="69000">
                <a:srgbClr val="0070C0"/>
              </a:gs>
              <a:gs pos="97000">
                <a:srgbClr val="0070C0"/>
              </a:gs>
            </a:gsLst>
            <a:path path="circle">
              <a:fillToRect l="100000" t="100000"/>
            </a:path>
          </a:gradFill>
          <a:ln w="9525" cap="flat" cmpd="sng" algn="ctr">
            <a:noFill/>
            <a:prstDash val="solid"/>
            <a:round/>
            <a:headEnd type="none" w="med" len="med"/>
            <a:tailEnd type="none" w="med" len="med"/>
          </a:ln>
          <a:effectLst/>
          <a:scene3d>
            <a:camera prst="orthographicFront"/>
            <a:lightRig rig="threePt" dir="t"/>
          </a:scene3d>
          <a:sp3d>
            <a:bevelT w="101600" prst="riblet"/>
          </a:sp3d>
        </p:spPr>
        <p:txBody>
          <a:bodyPr vert="horz" wrap="square" lIns="91440" tIns="45720" rIns="91440" bIns="45720" numCol="1" rtlCol="0" anchor="t" anchorCtr="0" compatLnSpc="1">
            <a:prstTxWarp prst="textNoShape">
              <a:avLst/>
            </a:prstTxWarp>
          </a:bodyPr>
          <a:lstStyle/>
          <a:p>
            <a:pPr algn="just">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lang="ro-RO" sz="2100" dirty="0">
              <a:solidFill>
                <a:schemeClr val="bg1"/>
              </a:solidFill>
            </a:endParaRPr>
          </a:p>
        </p:txBody>
      </p:sp>
      <p:sp>
        <p:nvSpPr>
          <p:cNvPr id="11" name="Rectangle 10"/>
          <p:cNvSpPr/>
          <p:nvPr/>
        </p:nvSpPr>
        <p:spPr>
          <a:xfrm>
            <a:off x="1953491" y="2944633"/>
            <a:ext cx="8302336" cy="369332"/>
          </a:xfrm>
          <a:prstGeom prst="rect">
            <a:avLst/>
          </a:prstGeom>
        </p:spPr>
        <p:txBody>
          <a:bodyPr wrap="square">
            <a:spAutoFit/>
          </a:bodyPr>
          <a:lstStyle/>
          <a:p>
            <a:endParaRPr lang="ro-RO" b="1" dirty="0" smtClean="0">
              <a:latin typeface="Trebuchet MS" pitchFamily="34" charset="0"/>
            </a:endParaRPr>
          </a:p>
        </p:txBody>
      </p:sp>
      <p:sp>
        <p:nvSpPr>
          <p:cNvPr id="12" name="Rectangle 11"/>
          <p:cNvSpPr/>
          <p:nvPr/>
        </p:nvSpPr>
        <p:spPr>
          <a:xfrm>
            <a:off x="2020165" y="2811283"/>
            <a:ext cx="9647959" cy="1985159"/>
          </a:xfrm>
          <a:prstGeom prst="rect">
            <a:avLst/>
          </a:prstGeom>
        </p:spPr>
        <p:txBody>
          <a:bodyPr wrap="square">
            <a:spAutoFit/>
          </a:bodyPr>
          <a:lstStyle/>
          <a:p>
            <a:pPr algn="just"/>
            <a:r>
              <a:rPr lang="ro-RO" sz="2100" b="1" dirty="0" smtClean="0">
                <a:solidFill>
                  <a:schemeClr val="bg1"/>
                </a:solidFill>
              </a:rPr>
              <a:t>Rezultate</a:t>
            </a:r>
          </a:p>
          <a:p>
            <a:pPr algn="just"/>
            <a:r>
              <a:rPr lang="ro-RO" sz="2100" dirty="0" smtClean="0">
                <a:solidFill>
                  <a:schemeClr val="bg1"/>
                </a:solidFill>
              </a:rPr>
              <a:t>R</a:t>
            </a:r>
            <a:r>
              <a:rPr lang="en-US" sz="2100" dirty="0" err="1" smtClean="0">
                <a:solidFill>
                  <a:schemeClr val="bg1"/>
                </a:solidFill>
              </a:rPr>
              <a:t>educerea</a:t>
            </a:r>
            <a:r>
              <a:rPr lang="en-US" sz="2100" dirty="0" smtClean="0">
                <a:solidFill>
                  <a:schemeClr val="bg1"/>
                </a:solidFill>
              </a:rPr>
              <a:t> </a:t>
            </a:r>
            <a:r>
              <a:rPr lang="en-US" sz="2100" dirty="0" err="1" smtClean="0">
                <a:solidFill>
                  <a:schemeClr val="bg1"/>
                </a:solidFill>
              </a:rPr>
              <a:t>poverii</a:t>
            </a:r>
            <a:r>
              <a:rPr lang="en-US" sz="2100" dirty="0" smtClean="0">
                <a:solidFill>
                  <a:schemeClr val="bg1"/>
                </a:solidFill>
              </a:rPr>
              <a:t> administrative </a:t>
            </a:r>
            <a:r>
              <a:rPr lang="en-US" sz="2100" dirty="0" err="1" smtClean="0">
                <a:solidFill>
                  <a:schemeClr val="bg1"/>
                </a:solidFill>
              </a:rPr>
              <a:t>pentru</a:t>
            </a:r>
            <a:r>
              <a:rPr lang="en-US" sz="2100" dirty="0" smtClean="0">
                <a:solidFill>
                  <a:schemeClr val="bg1"/>
                </a:solidFill>
              </a:rPr>
              <a:t> </a:t>
            </a:r>
            <a:r>
              <a:rPr lang="en-US" sz="2100" dirty="0" err="1" smtClean="0">
                <a:solidFill>
                  <a:schemeClr val="bg1"/>
                </a:solidFill>
              </a:rPr>
              <a:t>cetățeni</a:t>
            </a:r>
            <a:r>
              <a:rPr lang="en-US" sz="2100" dirty="0" smtClean="0">
                <a:solidFill>
                  <a:schemeClr val="bg1"/>
                </a:solidFill>
              </a:rPr>
              <a:t> </a:t>
            </a:r>
            <a:r>
              <a:rPr lang="en-US" sz="2100" dirty="0" err="1" smtClean="0">
                <a:solidFill>
                  <a:schemeClr val="bg1"/>
                </a:solidFill>
              </a:rPr>
              <a:t>și</a:t>
            </a:r>
            <a:r>
              <a:rPr lang="en-US" sz="2100" dirty="0" smtClean="0">
                <a:solidFill>
                  <a:schemeClr val="bg1"/>
                </a:solidFill>
              </a:rPr>
              <a:t> </a:t>
            </a:r>
            <a:r>
              <a:rPr lang="en-US" sz="2100" dirty="0" err="1" smtClean="0">
                <a:solidFill>
                  <a:schemeClr val="bg1"/>
                </a:solidFill>
              </a:rPr>
              <a:t>mediul</a:t>
            </a:r>
            <a:r>
              <a:rPr lang="en-US" sz="2100" dirty="0" smtClean="0">
                <a:solidFill>
                  <a:schemeClr val="bg1"/>
                </a:solidFill>
              </a:rPr>
              <a:t> de </a:t>
            </a:r>
            <a:r>
              <a:rPr lang="en-US" sz="2100" dirty="0" err="1" smtClean="0">
                <a:solidFill>
                  <a:schemeClr val="bg1"/>
                </a:solidFill>
              </a:rPr>
              <a:t>afaceri</a:t>
            </a:r>
            <a:r>
              <a:rPr lang="en-US" sz="2100" dirty="0" smtClean="0">
                <a:solidFill>
                  <a:schemeClr val="bg1"/>
                </a:solidFill>
              </a:rPr>
              <a:t> </a:t>
            </a:r>
            <a:r>
              <a:rPr lang="en-US" sz="2100" dirty="0" err="1" smtClean="0">
                <a:solidFill>
                  <a:schemeClr val="bg1"/>
                </a:solidFill>
              </a:rPr>
              <a:t>prin</a:t>
            </a:r>
            <a:r>
              <a:rPr lang="en-US" sz="2100" dirty="0" smtClean="0">
                <a:solidFill>
                  <a:schemeClr val="bg1"/>
                </a:solidFill>
              </a:rPr>
              <a:t> </a:t>
            </a:r>
            <a:r>
              <a:rPr lang="en-US" sz="2100" dirty="0" err="1" smtClean="0">
                <a:solidFill>
                  <a:schemeClr val="bg1"/>
                </a:solidFill>
              </a:rPr>
              <a:t>reducerea</a:t>
            </a:r>
            <a:r>
              <a:rPr lang="en-US" sz="2100" dirty="0" smtClean="0">
                <a:solidFill>
                  <a:schemeClr val="bg1"/>
                </a:solidFill>
              </a:rPr>
              <a:t> </a:t>
            </a:r>
            <a:r>
              <a:rPr lang="en-US" sz="2100" dirty="0" err="1" smtClean="0">
                <a:solidFill>
                  <a:schemeClr val="bg1"/>
                </a:solidFill>
              </a:rPr>
              <a:t>duratei</a:t>
            </a:r>
            <a:r>
              <a:rPr lang="en-US" sz="2100" dirty="0" smtClean="0">
                <a:solidFill>
                  <a:schemeClr val="bg1"/>
                </a:solidFill>
              </a:rPr>
              <a:t> de </a:t>
            </a:r>
            <a:r>
              <a:rPr lang="en-US" sz="2100" dirty="0" err="1" smtClean="0">
                <a:solidFill>
                  <a:schemeClr val="bg1"/>
                </a:solidFill>
              </a:rPr>
              <a:t>obținere</a:t>
            </a:r>
            <a:r>
              <a:rPr lang="en-US" sz="2100" dirty="0" smtClean="0">
                <a:solidFill>
                  <a:schemeClr val="bg1"/>
                </a:solidFill>
              </a:rPr>
              <a:t> de </a:t>
            </a:r>
            <a:r>
              <a:rPr lang="en-US" sz="2100" dirty="0" err="1" smtClean="0">
                <a:solidFill>
                  <a:schemeClr val="bg1"/>
                </a:solidFill>
              </a:rPr>
              <a:t>către</a:t>
            </a:r>
            <a:r>
              <a:rPr lang="en-US" sz="2100" dirty="0" smtClean="0">
                <a:solidFill>
                  <a:schemeClr val="bg1"/>
                </a:solidFill>
              </a:rPr>
              <a:t> </a:t>
            </a:r>
            <a:r>
              <a:rPr lang="en-US" sz="2100" dirty="0" err="1" smtClean="0">
                <a:solidFill>
                  <a:schemeClr val="bg1"/>
                </a:solidFill>
              </a:rPr>
              <a:t>beneficiari</a:t>
            </a:r>
            <a:r>
              <a:rPr lang="en-US" sz="2100" dirty="0" smtClean="0">
                <a:solidFill>
                  <a:schemeClr val="bg1"/>
                </a:solidFill>
              </a:rPr>
              <a:t> a </a:t>
            </a:r>
            <a:r>
              <a:rPr lang="en-US" sz="2100" dirty="0" err="1" smtClean="0">
                <a:solidFill>
                  <a:schemeClr val="bg1"/>
                </a:solidFill>
              </a:rPr>
              <a:t>documentelor</a:t>
            </a:r>
            <a:r>
              <a:rPr lang="en-US" sz="2100" dirty="0" smtClean="0">
                <a:solidFill>
                  <a:schemeClr val="bg1"/>
                </a:solidFill>
              </a:rPr>
              <a:t> </a:t>
            </a:r>
            <a:r>
              <a:rPr lang="ro-RO" sz="2100" dirty="0" smtClean="0">
                <a:solidFill>
                  <a:schemeClr val="bg1"/>
                </a:solidFill>
              </a:rPr>
              <a:t>solicitate</a:t>
            </a:r>
            <a:r>
              <a:rPr lang="en-US" sz="2100" dirty="0" smtClean="0">
                <a:solidFill>
                  <a:schemeClr val="bg1"/>
                </a:solidFill>
              </a:rPr>
              <a:t> de la 5-7 </a:t>
            </a:r>
            <a:r>
              <a:rPr lang="en-US" sz="2100" dirty="0" err="1" smtClean="0">
                <a:solidFill>
                  <a:schemeClr val="bg1"/>
                </a:solidFill>
              </a:rPr>
              <a:t>zile</a:t>
            </a:r>
            <a:r>
              <a:rPr lang="en-US" sz="2100" dirty="0" smtClean="0">
                <a:solidFill>
                  <a:schemeClr val="bg1"/>
                </a:solidFill>
              </a:rPr>
              <a:t> </a:t>
            </a:r>
            <a:r>
              <a:rPr lang="en-US" sz="2100" dirty="0" err="1" smtClean="0">
                <a:solidFill>
                  <a:schemeClr val="bg1"/>
                </a:solidFill>
              </a:rPr>
              <a:t>lucrătoare</a:t>
            </a:r>
            <a:r>
              <a:rPr lang="en-US" sz="2100" dirty="0" smtClean="0">
                <a:solidFill>
                  <a:schemeClr val="bg1"/>
                </a:solidFill>
              </a:rPr>
              <a:t> de la </a:t>
            </a:r>
            <a:r>
              <a:rPr lang="en-US" sz="2100" dirty="0" err="1" smtClean="0">
                <a:solidFill>
                  <a:schemeClr val="bg1"/>
                </a:solidFill>
              </a:rPr>
              <a:t>solicitare</a:t>
            </a:r>
            <a:r>
              <a:rPr lang="en-US" sz="2100" dirty="0" smtClean="0">
                <a:solidFill>
                  <a:schemeClr val="bg1"/>
                </a:solidFill>
              </a:rPr>
              <a:t> </a:t>
            </a:r>
            <a:r>
              <a:rPr lang="en-US" sz="2100" dirty="0" err="1" smtClean="0">
                <a:solidFill>
                  <a:schemeClr val="bg1"/>
                </a:solidFill>
              </a:rPr>
              <a:t>și</a:t>
            </a:r>
            <a:r>
              <a:rPr lang="en-US" sz="2100" dirty="0" smtClean="0">
                <a:solidFill>
                  <a:schemeClr val="bg1"/>
                </a:solidFill>
              </a:rPr>
              <a:t> 2 </a:t>
            </a:r>
            <a:r>
              <a:rPr lang="en-US" sz="2100" dirty="0" err="1" smtClean="0">
                <a:solidFill>
                  <a:schemeClr val="bg1"/>
                </a:solidFill>
              </a:rPr>
              <a:t>drumuri</a:t>
            </a:r>
            <a:r>
              <a:rPr lang="en-US" sz="2100" dirty="0" smtClean="0">
                <a:solidFill>
                  <a:schemeClr val="bg1"/>
                </a:solidFill>
              </a:rPr>
              <a:t> la </a:t>
            </a:r>
            <a:r>
              <a:rPr lang="en-US" sz="2100" dirty="0" err="1" smtClean="0">
                <a:solidFill>
                  <a:schemeClr val="bg1"/>
                </a:solidFill>
              </a:rPr>
              <a:t>ghișeu</a:t>
            </a:r>
            <a:r>
              <a:rPr lang="en-US" sz="2100" dirty="0" smtClean="0">
                <a:solidFill>
                  <a:schemeClr val="bg1"/>
                </a:solidFill>
              </a:rPr>
              <a:t>, la 1 </a:t>
            </a:r>
            <a:r>
              <a:rPr lang="en-US" sz="2100" dirty="0" err="1" smtClean="0">
                <a:solidFill>
                  <a:schemeClr val="bg1"/>
                </a:solidFill>
              </a:rPr>
              <a:t>zi</a:t>
            </a:r>
            <a:r>
              <a:rPr lang="en-US" sz="2100" dirty="0" smtClean="0">
                <a:solidFill>
                  <a:schemeClr val="bg1"/>
                </a:solidFill>
              </a:rPr>
              <a:t> </a:t>
            </a:r>
            <a:r>
              <a:rPr lang="en-US" sz="2100" dirty="0" err="1" smtClean="0">
                <a:solidFill>
                  <a:schemeClr val="bg1"/>
                </a:solidFill>
              </a:rPr>
              <a:t>lucrătoare</a:t>
            </a:r>
            <a:r>
              <a:rPr lang="en-US" sz="2100" dirty="0" smtClean="0">
                <a:solidFill>
                  <a:schemeClr val="bg1"/>
                </a:solidFill>
              </a:rPr>
              <a:t> </a:t>
            </a:r>
            <a:r>
              <a:rPr lang="en-US" sz="2100" dirty="0" err="1" smtClean="0">
                <a:solidFill>
                  <a:schemeClr val="bg1"/>
                </a:solidFill>
              </a:rPr>
              <a:t>fără</a:t>
            </a:r>
            <a:r>
              <a:rPr lang="en-US" sz="2100" dirty="0" smtClean="0">
                <a:solidFill>
                  <a:schemeClr val="bg1"/>
                </a:solidFill>
              </a:rPr>
              <a:t> </a:t>
            </a:r>
            <a:r>
              <a:rPr lang="en-US" sz="2100" dirty="0" err="1" smtClean="0">
                <a:solidFill>
                  <a:schemeClr val="bg1"/>
                </a:solidFill>
              </a:rPr>
              <a:t>deplasare</a:t>
            </a:r>
            <a:r>
              <a:rPr lang="en-US" sz="2100" dirty="0" smtClean="0">
                <a:solidFill>
                  <a:schemeClr val="bg1"/>
                </a:solidFill>
              </a:rPr>
              <a:t> la </a:t>
            </a:r>
            <a:r>
              <a:rPr lang="en-US" sz="2100" dirty="0" err="1" smtClean="0">
                <a:solidFill>
                  <a:schemeClr val="bg1"/>
                </a:solidFill>
              </a:rPr>
              <a:t>ghișeu</a:t>
            </a:r>
            <a:r>
              <a:rPr lang="en-US" sz="2100" dirty="0" smtClean="0">
                <a:solidFill>
                  <a:schemeClr val="bg1"/>
                </a:solidFill>
              </a:rPr>
              <a:t>.</a:t>
            </a:r>
            <a:endParaRPr lang="ro-RO" sz="2100" dirty="0" smtClean="0">
              <a:solidFill>
                <a:schemeClr val="bg1"/>
              </a:solidFill>
            </a:endParaRPr>
          </a:p>
          <a:p>
            <a:endParaRPr lang="ro-RO" b="1" dirty="0" smtClean="0">
              <a:latin typeface="Trebuchet MS" pitchFamily="34" charset="0"/>
            </a:endParaRPr>
          </a:p>
        </p:txBody>
      </p:sp>
      <p:grpSp>
        <p:nvGrpSpPr>
          <p:cNvPr id="13" name="Group 12">
            <a:extLst>
              <a:ext uri="{FF2B5EF4-FFF2-40B4-BE49-F238E27FC236}">
                <a16:creationId xmlns="" xmlns:a16="http://schemas.microsoft.com/office/drawing/2014/main" id="{11483DED-1EE2-4408-9219-AD4C4B2142D2}"/>
              </a:ext>
            </a:extLst>
          </p:cNvPr>
          <p:cNvGrpSpPr/>
          <p:nvPr/>
        </p:nvGrpSpPr>
        <p:grpSpPr>
          <a:xfrm>
            <a:off x="308037" y="2309015"/>
            <a:ext cx="1387414" cy="3415510"/>
            <a:chOff x="851030" y="1340768"/>
            <a:chExt cx="2426195" cy="5081516"/>
          </a:xfrm>
          <a:gradFill>
            <a:gsLst>
              <a:gs pos="50000">
                <a:srgbClr val="00B0F0"/>
              </a:gs>
              <a:gs pos="21000">
                <a:srgbClr val="0070C0"/>
              </a:gs>
              <a:gs pos="38000">
                <a:srgbClr val="00B0F0"/>
              </a:gs>
              <a:gs pos="69000">
                <a:srgbClr val="0070C0"/>
              </a:gs>
              <a:gs pos="97000">
                <a:srgbClr val="0070C0"/>
              </a:gs>
            </a:gsLst>
            <a:path path="circle">
              <a:fillToRect l="100000" t="100000"/>
            </a:path>
          </a:gradFill>
        </p:grpSpPr>
        <p:grpSp>
          <p:nvGrpSpPr>
            <p:cNvPr id="14" name="Group 4">
              <a:extLst>
                <a:ext uri="{FF2B5EF4-FFF2-40B4-BE49-F238E27FC236}">
                  <a16:creationId xmlns="" xmlns:a16="http://schemas.microsoft.com/office/drawing/2014/main" id="{A2FFEB1A-B9C1-409A-BFB3-D647867E320B}"/>
                </a:ext>
              </a:extLst>
            </p:cNvPr>
            <p:cNvGrpSpPr/>
            <p:nvPr/>
          </p:nvGrpSpPr>
          <p:grpSpPr>
            <a:xfrm>
              <a:off x="851030" y="1340768"/>
              <a:ext cx="2426195" cy="5081516"/>
              <a:chOff x="3009901" y="1512649"/>
              <a:chExt cx="2426195" cy="5081516"/>
            </a:xfrm>
            <a:grpFill/>
          </p:grpSpPr>
          <p:sp>
            <p:nvSpPr>
              <p:cNvPr id="19" name="Freeform 9">
                <a:extLst>
                  <a:ext uri="{FF2B5EF4-FFF2-40B4-BE49-F238E27FC236}">
                    <a16:creationId xmlns="" xmlns:a16="http://schemas.microsoft.com/office/drawing/2014/main" id="{E9F664A9-C066-4756-96DD-7804759C409F}"/>
                  </a:ext>
                </a:extLst>
              </p:cNvPr>
              <p:cNvSpPr>
                <a:spLocks/>
              </p:cNvSpPr>
              <p:nvPr/>
            </p:nvSpPr>
            <p:spPr bwMode="auto">
              <a:xfrm>
                <a:off x="3009901" y="1671638"/>
                <a:ext cx="2426195" cy="4922527"/>
              </a:xfrm>
              <a:custGeom>
                <a:avLst/>
                <a:gdLst>
                  <a:gd name="T0" fmla="*/ 1787 w 1867"/>
                  <a:gd name="T1" fmla="*/ 46 h 3789"/>
                  <a:gd name="T2" fmla="*/ 1799 w 1867"/>
                  <a:gd name="T3" fmla="*/ 220 h 3789"/>
                  <a:gd name="T4" fmla="*/ 1827 w 1867"/>
                  <a:gd name="T5" fmla="*/ 371 h 3789"/>
                  <a:gd name="T6" fmla="*/ 1796 w 1867"/>
                  <a:gd name="T7" fmla="*/ 616 h 3789"/>
                  <a:gd name="T8" fmla="*/ 1687 w 1867"/>
                  <a:gd name="T9" fmla="*/ 819 h 3789"/>
                  <a:gd name="T10" fmla="*/ 1281 w 1867"/>
                  <a:gd name="T11" fmla="*/ 859 h 3789"/>
                  <a:gd name="T12" fmla="*/ 1365 w 1867"/>
                  <a:gd name="T13" fmla="*/ 1428 h 3789"/>
                  <a:gd name="T14" fmla="*/ 1428 w 1867"/>
                  <a:gd name="T15" fmla="*/ 1718 h 3789"/>
                  <a:gd name="T16" fmla="*/ 1310 w 1867"/>
                  <a:gd name="T17" fmla="*/ 1679 h 3789"/>
                  <a:gd name="T18" fmla="*/ 1227 w 1867"/>
                  <a:gd name="T19" fmla="*/ 1948 h 3789"/>
                  <a:gd name="T20" fmla="*/ 1199 w 1867"/>
                  <a:gd name="T21" fmla="*/ 2111 h 3789"/>
                  <a:gd name="T22" fmla="*/ 1152 w 1867"/>
                  <a:gd name="T23" fmla="*/ 2430 h 3789"/>
                  <a:gd name="T24" fmla="*/ 1095 w 1867"/>
                  <a:gd name="T25" fmla="*/ 3030 h 3789"/>
                  <a:gd name="T26" fmla="*/ 1120 w 1867"/>
                  <a:gd name="T27" fmla="*/ 3266 h 3789"/>
                  <a:gd name="T28" fmla="*/ 1207 w 1867"/>
                  <a:gd name="T29" fmla="*/ 3412 h 3789"/>
                  <a:gd name="T30" fmla="*/ 1371 w 1867"/>
                  <a:gd name="T31" fmla="*/ 3529 h 3789"/>
                  <a:gd name="T32" fmla="*/ 1274 w 1867"/>
                  <a:gd name="T33" fmla="*/ 3622 h 3789"/>
                  <a:gd name="T34" fmla="*/ 979 w 1867"/>
                  <a:gd name="T35" fmla="*/ 3503 h 3789"/>
                  <a:gd name="T36" fmla="*/ 856 w 1867"/>
                  <a:gd name="T37" fmla="*/ 3412 h 3789"/>
                  <a:gd name="T38" fmla="*/ 847 w 1867"/>
                  <a:gd name="T39" fmla="*/ 3221 h 3789"/>
                  <a:gd name="T40" fmla="*/ 860 w 1867"/>
                  <a:gd name="T41" fmla="*/ 3025 h 3789"/>
                  <a:gd name="T42" fmla="*/ 869 w 1867"/>
                  <a:gd name="T43" fmla="*/ 2597 h 3789"/>
                  <a:gd name="T44" fmla="*/ 871 w 1867"/>
                  <a:gd name="T45" fmla="*/ 2204 h 3789"/>
                  <a:gd name="T46" fmla="*/ 816 w 1867"/>
                  <a:gd name="T47" fmla="*/ 2256 h 3789"/>
                  <a:gd name="T48" fmla="*/ 672 w 1867"/>
                  <a:gd name="T49" fmla="*/ 2624 h 3789"/>
                  <a:gd name="T50" fmla="*/ 636 w 1867"/>
                  <a:gd name="T51" fmla="*/ 2709 h 3789"/>
                  <a:gd name="T52" fmla="*/ 580 w 1867"/>
                  <a:gd name="T53" fmla="*/ 2944 h 3789"/>
                  <a:gd name="T54" fmla="*/ 549 w 1867"/>
                  <a:gd name="T55" fmla="*/ 3219 h 3789"/>
                  <a:gd name="T56" fmla="*/ 560 w 1867"/>
                  <a:gd name="T57" fmla="*/ 3480 h 3789"/>
                  <a:gd name="T58" fmla="*/ 563 w 1867"/>
                  <a:gd name="T59" fmla="*/ 3786 h 3789"/>
                  <a:gd name="T60" fmla="*/ 343 w 1867"/>
                  <a:gd name="T61" fmla="*/ 3605 h 3789"/>
                  <a:gd name="T62" fmla="*/ 322 w 1867"/>
                  <a:gd name="T63" fmla="*/ 3392 h 3789"/>
                  <a:gd name="T64" fmla="*/ 422 w 1867"/>
                  <a:gd name="T65" fmla="*/ 2492 h 3789"/>
                  <a:gd name="T66" fmla="*/ 483 w 1867"/>
                  <a:gd name="T67" fmla="*/ 1917 h 3789"/>
                  <a:gd name="T68" fmla="*/ 479 w 1867"/>
                  <a:gd name="T69" fmla="*/ 1887 h 3789"/>
                  <a:gd name="T70" fmla="*/ 454 w 1867"/>
                  <a:gd name="T71" fmla="*/ 1443 h 3789"/>
                  <a:gd name="T72" fmla="*/ 432 w 1867"/>
                  <a:gd name="T73" fmla="*/ 1057 h 3789"/>
                  <a:gd name="T74" fmla="*/ 391 w 1867"/>
                  <a:gd name="T75" fmla="*/ 1184 h 3789"/>
                  <a:gd name="T76" fmla="*/ 223 w 1867"/>
                  <a:gd name="T77" fmla="*/ 1285 h 3789"/>
                  <a:gd name="T78" fmla="*/ 89 w 1867"/>
                  <a:gd name="T79" fmla="*/ 1149 h 3789"/>
                  <a:gd name="T80" fmla="*/ 44 w 1867"/>
                  <a:gd name="T81" fmla="*/ 832 h 3789"/>
                  <a:gd name="T82" fmla="*/ 77 w 1867"/>
                  <a:gd name="T83" fmla="*/ 584 h 3789"/>
                  <a:gd name="T84" fmla="*/ 203 w 1867"/>
                  <a:gd name="T85" fmla="*/ 642 h 3789"/>
                  <a:gd name="T86" fmla="*/ 171 w 1867"/>
                  <a:gd name="T87" fmla="*/ 782 h 3789"/>
                  <a:gd name="T88" fmla="*/ 211 w 1867"/>
                  <a:gd name="T89" fmla="*/ 879 h 3789"/>
                  <a:gd name="T90" fmla="*/ 248 w 1867"/>
                  <a:gd name="T91" fmla="*/ 709 h 3789"/>
                  <a:gd name="T92" fmla="*/ 273 w 1867"/>
                  <a:gd name="T93" fmla="*/ 611 h 3789"/>
                  <a:gd name="T94" fmla="*/ 504 w 1867"/>
                  <a:gd name="T95" fmla="*/ 505 h 3789"/>
                  <a:gd name="T96" fmla="*/ 615 w 1867"/>
                  <a:gd name="T97" fmla="*/ 462 h 3789"/>
                  <a:gd name="T98" fmla="*/ 788 w 1867"/>
                  <a:gd name="T99" fmla="*/ 963 h 3789"/>
                  <a:gd name="T100" fmla="*/ 962 w 1867"/>
                  <a:gd name="T101" fmla="*/ 1459 h 3789"/>
                  <a:gd name="T102" fmla="*/ 1113 w 1867"/>
                  <a:gd name="T103" fmla="*/ 1442 h 3789"/>
                  <a:gd name="T104" fmla="*/ 1143 w 1867"/>
                  <a:gd name="T105" fmla="*/ 1153 h 3789"/>
                  <a:gd name="T106" fmla="*/ 886 w 1867"/>
                  <a:gd name="T107" fmla="*/ 428 h 3789"/>
                  <a:gd name="T108" fmla="*/ 1059 w 1867"/>
                  <a:gd name="T109" fmla="*/ 485 h 3789"/>
                  <a:gd name="T110" fmla="*/ 1217 w 1867"/>
                  <a:gd name="T111" fmla="*/ 546 h 3789"/>
                  <a:gd name="T112" fmla="*/ 1314 w 1867"/>
                  <a:gd name="T113" fmla="*/ 597 h 3789"/>
                  <a:gd name="T114" fmla="*/ 1501 w 1867"/>
                  <a:gd name="T115" fmla="*/ 624 h 3789"/>
                  <a:gd name="T116" fmla="*/ 1595 w 1867"/>
                  <a:gd name="T117" fmla="*/ 560 h 3789"/>
                  <a:gd name="T118" fmla="*/ 1647 w 1867"/>
                  <a:gd name="T119" fmla="*/ 373 h 3789"/>
                  <a:gd name="T120" fmla="*/ 1681 w 1867"/>
                  <a:gd name="T121" fmla="*/ 239 h 3789"/>
                  <a:gd name="T122" fmla="*/ 1613 w 1867"/>
                  <a:gd name="T123" fmla="*/ 23 h 3789"/>
                  <a:gd name="connsiteX0" fmla="*/ 8779 w 10000"/>
                  <a:gd name="connsiteY0" fmla="*/ 0 h 10000"/>
                  <a:gd name="connsiteX1" fmla="*/ 8875 w 10000"/>
                  <a:gd name="connsiteY1" fmla="*/ 0 h 10000"/>
                  <a:gd name="connsiteX2" fmla="*/ 8993 w 10000"/>
                  <a:gd name="connsiteY2" fmla="*/ 3 h 10000"/>
                  <a:gd name="connsiteX3" fmla="*/ 9111 w 10000"/>
                  <a:gd name="connsiteY3" fmla="*/ 11 h 10000"/>
                  <a:gd name="connsiteX4" fmla="*/ 9239 w 10000"/>
                  <a:gd name="connsiteY4" fmla="*/ 24 h 10000"/>
                  <a:gd name="connsiteX5" fmla="*/ 9347 w 10000"/>
                  <a:gd name="connsiteY5" fmla="*/ 37 h 10000"/>
                  <a:gd name="connsiteX6" fmla="*/ 9448 w 10000"/>
                  <a:gd name="connsiteY6" fmla="*/ 58 h 10000"/>
                  <a:gd name="connsiteX7" fmla="*/ 9513 w 10000"/>
                  <a:gd name="connsiteY7" fmla="*/ 79 h 10000"/>
                  <a:gd name="connsiteX8" fmla="*/ 9555 w 10000"/>
                  <a:gd name="connsiteY8" fmla="*/ 106 h 10000"/>
                  <a:gd name="connsiteX9" fmla="*/ 9572 w 10000"/>
                  <a:gd name="connsiteY9" fmla="*/ 121 h 10000"/>
                  <a:gd name="connsiteX10" fmla="*/ 9577 w 10000"/>
                  <a:gd name="connsiteY10" fmla="*/ 156 h 10000"/>
                  <a:gd name="connsiteX11" fmla="*/ 9593 w 10000"/>
                  <a:gd name="connsiteY11" fmla="*/ 201 h 10000"/>
                  <a:gd name="connsiteX12" fmla="*/ 9604 w 10000"/>
                  <a:gd name="connsiteY12" fmla="*/ 248 h 10000"/>
                  <a:gd name="connsiteX13" fmla="*/ 9620 w 10000"/>
                  <a:gd name="connsiteY13" fmla="*/ 304 h 10000"/>
                  <a:gd name="connsiteX14" fmla="*/ 9625 w 10000"/>
                  <a:gd name="connsiteY14" fmla="*/ 351 h 10000"/>
                  <a:gd name="connsiteX15" fmla="*/ 9636 w 10000"/>
                  <a:gd name="connsiteY15" fmla="*/ 396 h 10000"/>
                  <a:gd name="connsiteX16" fmla="*/ 9636 w 10000"/>
                  <a:gd name="connsiteY16" fmla="*/ 428 h 10000"/>
                  <a:gd name="connsiteX17" fmla="*/ 9598 w 10000"/>
                  <a:gd name="connsiteY17" fmla="*/ 499 h 10000"/>
                  <a:gd name="connsiteX18" fmla="*/ 9614 w 10000"/>
                  <a:gd name="connsiteY18" fmla="*/ 533 h 10000"/>
                  <a:gd name="connsiteX19" fmla="*/ 9636 w 10000"/>
                  <a:gd name="connsiteY19" fmla="*/ 581 h 10000"/>
                  <a:gd name="connsiteX20" fmla="*/ 9663 w 10000"/>
                  <a:gd name="connsiteY20" fmla="*/ 628 h 10000"/>
                  <a:gd name="connsiteX21" fmla="*/ 9684 w 10000"/>
                  <a:gd name="connsiteY21" fmla="*/ 670 h 10000"/>
                  <a:gd name="connsiteX22" fmla="*/ 9695 w 10000"/>
                  <a:gd name="connsiteY22" fmla="*/ 718 h 10000"/>
                  <a:gd name="connsiteX23" fmla="*/ 9695 w 10000"/>
                  <a:gd name="connsiteY23" fmla="*/ 768 h 10000"/>
                  <a:gd name="connsiteX24" fmla="*/ 9689 w 10000"/>
                  <a:gd name="connsiteY24" fmla="*/ 816 h 10000"/>
                  <a:gd name="connsiteX25" fmla="*/ 9684 w 10000"/>
                  <a:gd name="connsiteY25" fmla="*/ 860 h 10000"/>
                  <a:gd name="connsiteX26" fmla="*/ 9684 w 10000"/>
                  <a:gd name="connsiteY26" fmla="*/ 903 h 10000"/>
                  <a:gd name="connsiteX27" fmla="*/ 9700 w 10000"/>
                  <a:gd name="connsiteY27" fmla="*/ 932 h 10000"/>
                  <a:gd name="connsiteX28" fmla="*/ 9738 w 10000"/>
                  <a:gd name="connsiteY28" fmla="*/ 955 h 10000"/>
                  <a:gd name="connsiteX29" fmla="*/ 9786 w 10000"/>
                  <a:gd name="connsiteY29" fmla="*/ 979 h 10000"/>
                  <a:gd name="connsiteX30" fmla="*/ 9839 w 10000"/>
                  <a:gd name="connsiteY30" fmla="*/ 1000 h 10000"/>
                  <a:gd name="connsiteX31" fmla="*/ 9888 w 10000"/>
                  <a:gd name="connsiteY31" fmla="*/ 1019 h 10000"/>
                  <a:gd name="connsiteX32" fmla="*/ 9936 w 10000"/>
                  <a:gd name="connsiteY32" fmla="*/ 1037 h 10000"/>
                  <a:gd name="connsiteX33" fmla="*/ 9979 w 10000"/>
                  <a:gd name="connsiteY33" fmla="*/ 1066 h 10000"/>
                  <a:gd name="connsiteX34" fmla="*/ 10000 w 10000"/>
                  <a:gd name="connsiteY34" fmla="*/ 1106 h 10000"/>
                  <a:gd name="connsiteX35" fmla="*/ 9898 w 10000"/>
                  <a:gd name="connsiteY35" fmla="*/ 1198 h 10000"/>
                  <a:gd name="connsiteX36" fmla="*/ 9818 w 10000"/>
                  <a:gd name="connsiteY36" fmla="*/ 1301 h 10000"/>
                  <a:gd name="connsiteX37" fmla="*/ 9754 w 10000"/>
                  <a:gd name="connsiteY37" fmla="*/ 1407 h 10000"/>
                  <a:gd name="connsiteX38" fmla="*/ 9689 w 10000"/>
                  <a:gd name="connsiteY38" fmla="*/ 1518 h 10000"/>
                  <a:gd name="connsiteX39" fmla="*/ 9620 w 10000"/>
                  <a:gd name="connsiteY39" fmla="*/ 1626 h 10000"/>
                  <a:gd name="connsiteX40" fmla="*/ 9545 w 10000"/>
                  <a:gd name="connsiteY40" fmla="*/ 1731 h 10000"/>
                  <a:gd name="connsiteX41" fmla="*/ 9507 w 10000"/>
                  <a:gd name="connsiteY41" fmla="*/ 1787 h 10000"/>
                  <a:gd name="connsiteX42" fmla="*/ 9475 w 10000"/>
                  <a:gd name="connsiteY42" fmla="*/ 1847 h 10000"/>
                  <a:gd name="connsiteX43" fmla="*/ 9454 w 10000"/>
                  <a:gd name="connsiteY43" fmla="*/ 1908 h 10000"/>
                  <a:gd name="connsiteX44" fmla="*/ 9416 w 10000"/>
                  <a:gd name="connsiteY44" fmla="*/ 1974 h 10000"/>
                  <a:gd name="connsiteX45" fmla="*/ 9379 w 10000"/>
                  <a:gd name="connsiteY45" fmla="*/ 2035 h 10000"/>
                  <a:gd name="connsiteX46" fmla="*/ 9314 w 10000"/>
                  <a:gd name="connsiteY46" fmla="*/ 2088 h 10000"/>
                  <a:gd name="connsiteX47" fmla="*/ 9239 w 10000"/>
                  <a:gd name="connsiteY47" fmla="*/ 2122 h 10000"/>
                  <a:gd name="connsiteX48" fmla="*/ 9143 w 10000"/>
                  <a:gd name="connsiteY48" fmla="*/ 2146 h 10000"/>
                  <a:gd name="connsiteX49" fmla="*/ 9036 w 10000"/>
                  <a:gd name="connsiteY49" fmla="*/ 2162 h 10000"/>
                  <a:gd name="connsiteX50" fmla="*/ 8918 w 10000"/>
                  <a:gd name="connsiteY50" fmla="*/ 2175 h 10000"/>
                  <a:gd name="connsiteX51" fmla="*/ 8795 w 10000"/>
                  <a:gd name="connsiteY51" fmla="*/ 2185 h 10000"/>
                  <a:gd name="connsiteX52" fmla="*/ 8677 w 10000"/>
                  <a:gd name="connsiteY52" fmla="*/ 2201 h 10000"/>
                  <a:gd name="connsiteX53" fmla="*/ 8468 w 10000"/>
                  <a:gd name="connsiteY53" fmla="*/ 2220 h 10000"/>
                  <a:gd name="connsiteX54" fmla="*/ 8232 w 10000"/>
                  <a:gd name="connsiteY54" fmla="*/ 2241 h 10000"/>
                  <a:gd name="connsiteX55" fmla="*/ 7975 w 10000"/>
                  <a:gd name="connsiteY55" fmla="*/ 2251 h 10000"/>
                  <a:gd name="connsiteX56" fmla="*/ 7702 w 10000"/>
                  <a:gd name="connsiteY56" fmla="*/ 2262 h 10000"/>
                  <a:gd name="connsiteX57" fmla="*/ 7429 w 10000"/>
                  <a:gd name="connsiteY57" fmla="*/ 2264 h 10000"/>
                  <a:gd name="connsiteX58" fmla="*/ 7145 w 10000"/>
                  <a:gd name="connsiteY58" fmla="*/ 2267 h 10000"/>
                  <a:gd name="connsiteX59" fmla="*/ 6861 w 10000"/>
                  <a:gd name="connsiteY59" fmla="*/ 2267 h 10000"/>
                  <a:gd name="connsiteX60" fmla="*/ 6867 w 10000"/>
                  <a:gd name="connsiteY60" fmla="*/ 2449 h 10000"/>
                  <a:gd name="connsiteX61" fmla="*/ 6893 w 10000"/>
                  <a:gd name="connsiteY61" fmla="*/ 2637 h 10000"/>
                  <a:gd name="connsiteX62" fmla="*/ 6936 w 10000"/>
                  <a:gd name="connsiteY62" fmla="*/ 2821 h 10000"/>
                  <a:gd name="connsiteX63" fmla="*/ 6990 w 10000"/>
                  <a:gd name="connsiteY63" fmla="*/ 2996 h 10000"/>
                  <a:gd name="connsiteX64" fmla="*/ 7059 w 10000"/>
                  <a:gd name="connsiteY64" fmla="*/ 3159 h 10000"/>
                  <a:gd name="connsiteX65" fmla="*/ 7129 w 10000"/>
                  <a:gd name="connsiteY65" fmla="*/ 3304 h 10000"/>
                  <a:gd name="connsiteX66" fmla="*/ 7177 w 10000"/>
                  <a:gd name="connsiteY66" fmla="*/ 3423 h 10000"/>
                  <a:gd name="connsiteX67" fmla="*/ 7225 w 10000"/>
                  <a:gd name="connsiteY67" fmla="*/ 3537 h 10000"/>
                  <a:gd name="connsiteX68" fmla="*/ 7263 w 10000"/>
                  <a:gd name="connsiteY68" fmla="*/ 3653 h 10000"/>
                  <a:gd name="connsiteX69" fmla="*/ 7311 w 10000"/>
                  <a:gd name="connsiteY69" fmla="*/ 3769 h 10000"/>
                  <a:gd name="connsiteX70" fmla="*/ 7370 w 10000"/>
                  <a:gd name="connsiteY70" fmla="*/ 3885 h 10000"/>
                  <a:gd name="connsiteX71" fmla="*/ 7450 w 10000"/>
                  <a:gd name="connsiteY71" fmla="*/ 3980 h 10000"/>
                  <a:gd name="connsiteX72" fmla="*/ 7531 w 10000"/>
                  <a:gd name="connsiteY72" fmla="*/ 4075 h 10000"/>
                  <a:gd name="connsiteX73" fmla="*/ 7622 w 10000"/>
                  <a:gd name="connsiteY73" fmla="*/ 4170 h 10000"/>
                  <a:gd name="connsiteX74" fmla="*/ 7702 w 10000"/>
                  <a:gd name="connsiteY74" fmla="*/ 4262 h 10000"/>
                  <a:gd name="connsiteX75" fmla="*/ 7766 w 10000"/>
                  <a:gd name="connsiteY75" fmla="*/ 4355 h 10000"/>
                  <a:gd name="connsiteX76" fmla="*/ 7793 w 10000"/>
                  <a:gd name="connsiteY76" fmla="*/ 4447 h 10000"/>
                  <a:gd name="connsiteX77" fmla="*/ 7745 w 10000"/>
                  <a:gd name="connsiteY77" fmla="*/ 4476 h 10000"/>
                  <a:gd name="connsiteX78" fmla="*/ 7697 w 10000"/>
                  <a:gd name="connsiteY78" fmla="*/ 4503 h 10000"/>
                  <a:gd name="connsiteX79" fmla="*/ 7649 w 10000"/>
                  <a:gd name="connsiteY79" fmla="*/ 4534 h 10000"/>
                  <a:gd name="connsiteX80" fmla="*/ 7606 w 10000"/>
                  <a:gd name="connsiteY80" fmla="*/ 4558 h 10000"/>
                  <a:gd name="connsiteX81" fmla="*/ 7568 w 10000"/>
                  <a:gd name="connsiteY81" fmla="*/ 4571 h 10000"/>
                  <a:gd name="connsiteX82" fmla="*/ 7488 w 10000"/>
                  <a:gd name="connsiteY82" fmla="*/ 4582 h 10000"/>
                  <a:gd name="connsiteX83" fmla="*/ 7413 w 10000"/>
                  <a:gd name="connsiteY83" fmla="*/ 4603 h 10000"/>
                  <a:gd name="connsiteX84" fmla="*/ 7322 w 10000"/>
                  <a:gd name="connsiteY84" fmla="*/ 4629 h 10000"/>
                  <a:gd name="connsiteX85" fmla="*/ 7242 w 10000"/>
                  <a:gd name="connsiteY85" fmla="*/ 4663 h 10000"/>
                  <a:gd name="connsiteX86" fmla="*/ 7172 w 10000"/>
                  <a:gd name="connsiteY86" fmla="*/ 4698 h 10000"/>
                  <a:gd name="connsiteX87" fmla="*/ 7108 w 10000"/>
                  <a:gd name="connsiteY87" fmla="*/ 4727 h 10000"/>
                  <a:gd name="connsiteX88" fmla="*/ 7054 w 10000"/>
                  <a:gd name="connsiteY88" fmla="*/ 4719 h 10000"/>
                  <a:gd name="connsiteX89" fmla="*/ 7017 w 10000"/>
                  <a:gd name="connsiteY89" fmla="*/ 4431 h 10000"/>
                  <a:gd name="connsiteX90" fmla="*/ 6947 w 10000"/>
                  <a:gd name="connsiteY90" fmla="*/ 4431 h 10000"/>
                  <a:gd name="connsiteX91" fmla="*/ 6893 w 10000"/>
                  <a:gd name="connsiteY91" fmla="*/ 4434 h 10000"/>
                  <a:gd name="connsiteX92" fmla="*/ 6840 w 10000"/>
                  <a:gd name="connsiteY92" fmla="*/ 4434 h 10000"/>
                  <a:gd name="connsiteX93" fmla="*/ 6770 w 10000"/>
                  <a:gd name="connsiteY93" fmla="*/ 4437 h 10000"/>
                  <a:gd name="connsiteX94" fmla="*/ 6663 w 10000"/>
                  <a:gd name="connsiteY94" fmla="*/ 4442 h 10000"/>
                  <a:gd name="connsiteX95" fmla="*/ 6652 w 10000"/>
                  <a:gd name="connsiteY95" fmla="*/ 4587 h 10000"/>
                  <a:gd name="connsiteX96" fmla="*/ 6642 w 10000"/>
                  <a:gd name="connsiteY96" fmla="*/ 4737 h 10000"/>
                  <a:gd name="connsiteX97" fmla="*/ 6636 w 10000"/>
                  <a:gd name="connsiteY97" fmla="*/ 4885 h 10000"/>
                  <a:gd name="connsiteX98" fmla="*/ 6615 w 10000"/>
                  <a:gd name="connsiteY98" fmla="*/ 5033 h 10000"/>
                  <a:gd name="connsiteX99" fmla="*/ 6572 w 10000"/>
                  <a:gd name="connsiteY99" fmla="*/ 5141 h 10000"/>
                  <a:gd name="connsiteX100" fmla="*/ 6524 w 10000"/>
                  <a:gd name="connsiteY100" fmla="*/ 5252 h 10000"/>
                  <a:gd name="connsiteX101" fmla="*/ 6476 w 10000"/>
                  <a:gd name="connsiteY101" fmla="*/ 5352 h 10000"/>
                  <a:gd name="connsiteX102" fmla="*/ 6449 w 10000"/>
                  <a:gd name="connsiteY102" fmla="*/ 5455 h 10000"/>
                  <a:gd name="connsiteX103" fmla="*/ 6454 w 10000"/>
                  <a:gd name="connsiteY103" fmla="*/ 5550 h 10000"/>
                  <a:gd name="connsiteX104" fmla="*/ 6443 w 10000"/>
                  <a:gd name="connsiteY104" fmla="*/ 5556 h 10000"/>
                  <a:gd name="connsiteX105" fmla="*/ 6427 w 10000"/>
                  <a:gd name="connsiteY105" fmla="*/ 5556 h 10000"/>
                  <a:gd name="connsiteX106" fmla="*/ 6427 w 10000"/>
                  <a:gd name="connsiteY106" fmla="*/ 5556 h 10000"/>
                  <a:gd name="connsiteX107" fmla="*/ 6422 w 10000"/>
                  <a:gd name="connsiteY107" fmla="*/ 5558 h 10000"/>
                  <a:gd name="connsiteX108" fmla="*/ 6422 w 10000"/>
                  <a:gd name="connsiteY108" fmla="*/ 5566 h 10000"/>
                  <a:gd name="connsiteX109" fmla="*/ 6422 w 10000"/>
                  <a:gd name="connsiteY109" fmla="*/ 5571 h 10000"/>
                  <a:gd name="connsiteX110" fmla="*/ 6422 w 10000"/>
                  <a:gd name="connsiteY110" fmla="*/ 5582 h 10000"/>
                  <a:gd name="connsiteX111" fmla="*/ 6422 w 10000"/>
                  <a:gd name="connsiteY111" fmla="*/ 5595 h 10000"/>
                  <a:gd name="connsiteX112" fmla="*/ 6347 w 10000"/>
                  <a:gd name="connsiteY112" fmla="*/ 5682 h 10000"/>
                  <a:gd name="connsiteX113" fmla="*/ 6288 w 10000"/>
                  <a:gd name="connsiteY113" fmla="*/ 5775 h 10000"/>
                  <a:gd name="connsiteX114" fmla="*/ 6261 w 10000"/>
                  <a:gd name="connsiteY114" fmla="*/ 5872 h 10000"/>
                  <a:gd name="connsiteX115" fmla="*/ 6251 w 10000"/>
                  <a:gd name="connsiteY115" fmla="*/ 5978 h 10000"/>
                  <a:gd name="connsiteX116" fmla="*/ 6235 w 10000"/>
                  <a:gd name="connsiteY116" fmla="*/ 6083 h 10000"/>
                  <a:gd name="connsiteX117" fmla="*/ 6229 w 10000"/>
                  <a:gd name="connsiteY117" fmla="*/ 6194 h 10000"/>
                  <a:gd name="connsiteX118" fmla="*/ 6208 w 10000"/>
                  <a:gd name="connsiteY118" fmla="*/ 6302 h 10000"/>
                  <a:gd name="connsiteX119" fmla="*/ 6170 w 10000"/>
                  <a:gd name="connsiteY119" fmla="*/ 6413 h 10000"/>
                  <a:gd name="connsiteX120" fmla="*/ 5978 w 10000"/>
                  <a:gd name="connsiteY120" fmla="*/ 7213 h 10000"/>
                  <a:gd name="connsiteX121" fmla="*/ 5951 w 10000"/>
                  <a:gd name="connsiteY121" fmla="*/ 7300 h 10000"/>
                  <a:gd name="connsiteX122" fmla="*/ 5935 w 10000"/>
                  <a:gd name="connsiteY122" fmla="*/ 7398 h 10000"/>
                  <a:gd name="connsiteX123" fmla="*/ 5929 w 10000"/>
                  <a:gd name="connsiteY123" fmla="*/ 7487 h 10000"/>
                  <a:gd name="connsiteX124" fmla="*/ 5929 w 10000"/>
                  <a:gd name="connsiteY124" fmla="*/ 7585 h 10000"/>
                  <a:gd name="connsiteX125" fmla="*/ 5929 w 10000"/>
                  <a:gd name="connsiteY125" fmla="*/ 7672 h 10000"/>
                  <a:gd name="connsiteX126" fmla="*/ 5913 w 10000"/>
                  <a:gd name="connsiteY126" fmla="*/ 7754 h 10000"/>
                  <a:gd name="connsiteX127" fmla="*/ 5897 w 10000"/>
                  <a:gd name="connsiteY127" fmla="*/ 7831 h 10000"/>
                  <a:gd name="connsiteX128" fmla="*/ 5865 w 10000"/>
                  <a:gd name="connsiteY128" fmla="*/ 7915 h 10000"/>
                  <a:gd name="connsiteX129" fmla="*/ 5865 w 10000"/>
                  <a:gd name="connsiteY129" fmla="*/ 7997 h 10000"/>
                  <a:gd name="connsiteX130" fmla="*/ 5886 w 10000"/>
                  <a:gd name="connsiteY130" fmla="*/ 8073 h 10000"/>
                  <a:gd name="connsiteX131" fmla="*/ 5924 w 10000"/>
                  <a:gd name="connsiteY131" fmla="*/ 8147 h 10000"/>
                  <a:gd name="connsiteX132" fmla="*/ 5972 w 10000"/>
                  <a:gd name="connsiteY132" fmla="*/ 8216 h 10000"/>
                  <a:gd name="connsiteX133" fmla="*/ 6020 w 10000"/>
                  <a:gd name="connsiteY133" fmla="*/ 8282 h 10000"/>
                  <a:gd name="connsiteX134" fmla="*/ 6069 w 10000"/>
                  <a:gd name="connsiteY134" fmla="*/ 8343 h 10000"/>
                  <a:gd name="connsiteX135" fmla="*/ 6138 w 10000"/>
                  <a:gd name="connsiteY135" fmla="*/ 8551 h 10000"/>
                  <a:gd name="connsiteX136" fmla="*/ 6111 w 10000"/>
                  <a:gd name="connsiteY136" fmla="*/ 8572 h 10000"/>
                  <a:gd name="connsiteX137" fmla="*/ 6069 w 10000"/>
                  <a:gd name="connsiteY137" fmla="*/ 8585 h 10000"/>
                  <a:gd name="connsiteX138" fmla="*/ 6031 w 10000"/>
                  <a:gd name="connsiteY138" fmla="*/ 8599 h 10000"/>
                  <a:gd name="connsiteX139" fmla="*/ 5999 w 10000"/>
                  <a:gd name="connsiteY139" fmla="*/ 8620 h 10000"/>
                  <a:gd name="connsiteX140" fmla="*/ 6069 w 10000"/>
                  <a:gd name="connsiteY140" fmla="*/ 8630 h 10000"/>
                  <a:gd name="connsiteX141" fmla="*/ 6117 w 10000"/>
                  <a:gd name="connsiteY141" fmla="*/ 8643 h 10000"/>
                  <a:gd name="connsiteX142" fmla="*/ 6160 w 10000"/>
                  <a:gd name="connsiteY142" fmla="*/ 8670 h 10000"/>
                  <a:gd name="connsiteX143" fmla="*/ 6138 w 10000"/>
                  <a:gd name="connsiteY143" fmla="*/ 8720 h 10000"/>
                  <a:gd name="connsiteX144" fmla="*/ 6144 w 10000"/>
                  <a:gd name="connsiteY144" fmla="*/ 8770 h 10000"/>
                  <a:gd name="connsiteX145" fmla="*/ 6181 w 10000"/>
                  <a:gd name="connsiteY145" fmla="*/ 8826 h 10000"/>
                  <a:gd name="connsiteX146" fmla="*/ 6235 w 10000"/>
                  <a:gd name="connsiteY146" fmla="*/ 8873 h 10000"/>
                  <a:gd name="connsiteX147" fmla="*/ 6288 w 10000"/>
                  <a:gd name="connsiteY147" fmla="*/ 8918 h 10000"/>
                  <a:gd name="connsiteX148" fmla="*/ 6352 w 10000"/>
                  <a:gd name="connsiteY148" fmla="*/ 8952 h 10000"/>
                  <a:gd name="connsiteX149" fmla="*/ 6465 w 10000"/>
                  <a:gd name="connsiteY149" fmla="*/ 9005 h 10000"/>
                  <a:gd name="connsiteX150" fmla="*/ 6583 w 10000"/>
                  <a:gd name="connsiteY150" fmla="*/ 9063 h 10000"/>
                  <a:gd name="connsiteX151" fmla="*/ 6706 w 10000"/>
                  <a:gd name="connsiteY151" fmla="*/ 9116 h 10000"/>
                  <a:gd name="connsiteX152" fmla="*/ 6781 w 10000"/>
                  <a:gd name="connsiteY152" fmla="*/ 9140 h 10000"/>
                  <a:gd name="connsiteX153" fmla="*/ 6867 w 10000"/>
                  <a:gd name="connsiteY153" fmla="*/ 9161 h 10000"/>
                  <a:gd name="connsiteX154" fmla="*/ 6958 w 10000"/>
                  <a:gd name="connsiteY154" fmla="*/ 9179 h 10000"/>
                  <a:gd name="connsiteX155" fmla="*/ 7043 w 10000"/>
                  <a:gd name="connsiteY155" fmla="*/ 9200 h 10000"/>
                  <a:gd name="connsiteX156" fmla="*/ 7134 w 10000"/>
                  <a:gd name="connsiteY156" fmla="*/ 9224 h 10000"/>
                  <a:gd name="connsiteX157" fmla="*/ 7220 w 10000"/>
                  <a:gd name="connsiteY157" fmla="*/ 9248 h 10000"/>
                  <a:gd name="connsiteX158" fmla="*/ 7290 w 10000"/>
                  <a:gd name="connsiteY158" fmla="*/ 9279 h 10000"/>
                  <a:gd name="connsiteX159" fmla="*/ 7343 w 10000"/>
                  <a:gd name="connsiteY159" fmla="*/ 9314 h 10000"/>
                  <a:gd name="connsiteX160" fmla="*/ 7386 w 10000"/>
                  <a:gd name="connsiteY160" fmla="*/ 9359 h 10000"/>
                  <a:gd name="connsiteX161" fmla="*/ 7408 w 10000"/>
                  <a:gd name="connsiteY161" fmla="*/ 9409 h 10000"/>
                  <a:gd name="connsiteX162" fmla="*/ 7381 w 10000"/>
                  <a:gd name="connsiteY162" fmla="*/ 9433 h 10000"/>
                  <a:gd name="connsiteX163" fmla="*/ 7359 w 10000"/>
                  <a:gd name="connsiteY163" fmla="*/ 9464 h 10000"/>
                  <a:gd name="connsiteX164" fmla="*/ 7333 w 10000"/>
                  <a:gd name="connsiteY164" fmla="*/ 9493 h 10000"/>
                  <a:gd name="connsiteX165" fmla="*/ 7284 w 10000"/>
                  <a:gd name="connsiteY165" fmla="*/ 9522 h 10000"/>
                  <a:gd name="connsiteX166" fmla="*/ 7193 w 10000"/>
                  <a:gd name="connsiteY166" fmla="*/ 9546 h 10000"/>
                  <a:gd name="connsiteX167" fmla="*/ 7081 w 10000"/>
                  <a:gd name="connsiteY167" fmla="*/ 9559 h 10000"/>
                  <a:gd name="connsiteX168" fmla="*/ 6958 w 10000"/>
                  <a:gd name="connsiteY168" fmla="*/ 9562 h 10000"/>
                  <a:gd name="connsiteX169" fmla="*/ 6824 w 10000"/>
                  <a:gd name="connsiteY169" fmla="*/ 9559 h 10000"/>
                  <a:gd name="connsiteX170" fmla="*/ 6690 w 10000"/>
                  <a:gd name="connsiteY170" fmla="*/ 9551 h 10000"/>
                  <a:gd name="connsiteX171" fmla="*/ 6567 w 10000"/>
                  <a:gd name="connsiteY171" fmla="*/ 9546 h 10000"/>
                  <a:gd name="connsiteX172" fmla="*/ 6454 w 10000"/>
                  <a:gd name="connsiteY172" fmla="*/ 9538 h 10000"/>
                  <a:gd name="connsiteX173" fmla="*/ 6261 w 10000"/>
                  <a:gd name="connsiteY173" fmla="*/ 9525 h 10000"/>
                  <a:gd name="connsiteX174" fmla="*/ 6074 w 10000"/>
                  <a:gd name="connsiteY174" fmla="*/ 9493 h 10000"/>
                  <a:gd name="connsiteX175" fmla="*/ 5903 w 10000"/>
                  <a:gd name="connsiteY175" fmla="*/ 9454 h 10000"/>
                  <a:gd name="connsiteX176" fmla="*/ 5726 w 10000"/>
                  <a:gd name="connsiteY176" fmla="*/ 9401 h 10000"/>
                  <a:gd name="connsiteX177" fmla="*/ 5560 w 10000"/>
                  <a:gd name="connsiteY177" fmla="*/ 9351 h 10000"/>
                  <a:gd name="connsiteX178" fmla="*/ 5404 w 10000"/>
                  <a:gd name="connsiteY178" fmla="*/ 9295 h 10000"/>
                  <a:gd name="connsiteX179" fmla="*/ 5244 w 10000"/>
                  <a:gd name="connsiteY179" fmla="*/ 9245 h 10000"/>
                  <a:gd name="connsiteX180" fmla="*/ 5083 w 10000"/>
                  <a:gd name="connsiteY180" fmla="*/ 9250 h 10000"/>
                  <a:gd name="connsiteX181" fmla="*/ 5019 w 10000"/>
                  <a:gd name="connsiteY181" fmla="*/ 9245 h 10000"/>
                  <a:gd name="connsiteX182" fmla="*/ 4944 w 10000"/>
                  <a:gd name="connsiteY182" fmla="*/ 9227 h 10000"/>
                  <a:gd name="connsiteX183" fmla="*/ 4853 w 10000"/>
                  <a:gd name="connsiteY183" fmla="*/ 9211 h 10000"/>
                  <a:gd name="connsiteX184" fmla="*/ 4762 w 10000"/>
                  <a:gd name="connsiteY184" fmla="*/ 9187 h 10000"/>
                  <a:gd name="connsiteX185" fmla="*/ 4681 w 10000"/>
                  <a:gd name="connsiteY185" fmla="*/ 9163 h 10000"/>
                  <a:gd name="connsiteX186" fmla="*/ 4617 w 10000"/>
                  <a:gd name="connsiteY186" fmla="*/ 9134 h 10000"/>
                  <a:gd name="connsiteX187" fmla="*/ 4585 w 10000"/>
                  <a:gd name="connsiteY187" fmla="*/ 9105 h 10000"/>
                  <a:gd name="connsiteX188" fmla="*/ 4574 w 10000"/>
                  <a:gd name="connsiteY188" fmla="*/ 9060 h 10000"/>
                  <a:gd name="connsiteX189" fmla="*/ 4585 w 10000"/>
                  <a:gd name="connsiteY189" fmla="*/ 9005 h 10000"/>
                  <a:gd name="connsiteX190" fmla="*/ 4606 w 10000"/>
                  <a:gd name="connsiteY190" fmla="*/ 8947 h 10000"/>
                  <a:gd name="connsiteX191" fmla="*/ 4638 w 10000"/>
                  <a:gd name="connsiteY191" fmla="*/ 8884 h 10000"/>
                  <a:gd name="connsiteX192" fmla="*/ 4681 w 10000"/>
                  <a:gd name="connsiteY192" fmla="*/ 8820 h 10000"/>
                  <a:gd name="connsiteX193" fmla="*/ 4724 w 10000"/>
                  <a:gd name="connsiteY193" fmla="*/ 8757 h 10000"/>
                  <a:gd name="connsiteX194" fmla="*/ 4756 w 10000"/>
                  <a:gd name="connsiteY194" fmla="*/ 8699 h 10000"/>
                  <a:gd name="connsiteX195" fmla="*/ 4783 w 10000"/>
                  <a:gd name="connsiteY195" fmla="*/ 8646 h 10000"/>
                  <a:gd name="connsiteX196" fmla="*/ 4799 w 10000"/>
                  <a:gd name="connsiteY196" fmla="*/ 8604 h 10000"/>
                  <a:gd name="connsiteX197" fmla="*/ 4676 w 10000"/>
                  <a:gd name="connsiteY197" fmla="*/ 8572 h 10000"/>
                  <a:gd name="connsiteX198" fmla="*/ 4590 w 10000"/>
                  <a:gd name="connsiteY198" fmla="*/ 8538 h 10000"/>
                  <a:gd name="connsiteX199" fmla="*/ 4537 w 10000"/>
                  <a:gd name="connsiteY199" fmla="*/ 8501 h 10000"/>
                  <a:gd name="connsiteX200" fmla="*/ 4499 w 10000"/>
                  <a:gd name="connsiteY200" fmla="*/ 8459 h 10000"/>
                  <a:gd name="connsiteX201" fmla="*/ 4488 w 10000"/>
                  <a:gd name="connsiteY201" fmla="*/ 8414 h 10000"/>
                  <a:gd name="connsiteX202" fmla="*/ 4494 w 10000"/>
                  <a:gd name="connsiteY202" fmla="*/ 8366 h 10000"/>
                  <a:gd name="connsiteX203" fmla="*/ 4510 w 10000"/>
                  <a:gd name="connsiteY203" fmla="*/ 8316 h 10000"/>
                  <a:gd name="connsiteX204" fmla="*/ 4537 w 10000"/>
                  <a:gd name="connsiteY204" fmla="*/ 8263 h 10000"/>
                  <a:gd name="connsiteX205" fmla="*/ 4563 w 10000"/>
                  <a:gd name="connsiteY205" fmla="*/ 8211 h 10000"/>
                  <a:gd name="connsiteX206" fmla="*/ 4585 w 10000"/>
                  <a:gd name="connsiteY206" fmla="*/ 8155 h 10000"/>
                  <a:gd name="connsiteX207" fmla="*/ 4606 w 10000"/>
                  <a:gd name="connsiteY207" fmla="*/ 8097 h 10000"/>
                  <a:gd name="connsiteX208" fmla="*/ 4612 w 10000"/>
                  <a:gd name="connsiteY208" fmla="*/ 8042 h 10000"/>
                  <a:gd name="connsiteX209" fmla="*/ 4606 w 10000"/>
                  <a:gd name="connsiteY209" fmla="*/ 7984 h 10000"/>
                  <a:gd name="connsiteX210" fmla="*/ 4590 w 10000"/>
                  <a:gd name="connsiteY210" fmla="*/ 7920 h 10000"/>
                  <a:gd name="connsiteX211" fmla="*/ 4585 w 10000"/>
                  <a:gd name="connsiteY211" fmla="*/ 7838 h 10000"/>
                  <a:gd name="connsiteX212" fmla="*/ 4585 w 10000"/>
                  <a:gd name="connsiteY212" fmla="*/ 7746 h 10000"/>
                  <a:gd name="connsiteX213" fmla="*/ 4590 w 10000"/>
                  <a:gd name="connsiteY213" fmla="*/ 7646 h 10000"/>
                  <a:gd name="connsiteX214" fmla="*/ 4606 w 10000"/>
                  <a:gd name="connsiteY214" fmla="*/ 7551 h 10000"/>
                  <a:gd name="connsiteX215" fmla="*/ 4628 w 10000"/>
                  <a:gd name="connsiteY215" fmla="*/ 7464 h 10000"/>
                  <a:gd name="connsiteX216" fmla="*/ 4644 w 10000"/>
                  <a:gd name="connsiteY216" fmla="*/ 7324 h 10000"/>
                  <a:gd name="connsiteX217" fmla="*/ 4660 w 10000"/>
                  <a:gd name="connsiteY217" fmla="*/ 7173 h 10000"/>
                  <a:gd name="connsiteX218" fmla="*/ 4660 w 10000"/>
                  <a:gd name="connsiteY218" fmla="*/ 7018 h 10000"/>
                  <a:gd name="connsiteX219" fmla="*/ 4655 w 10000"/>
                  <a:gd name="connsiteY219" fmla="*/ 6854 h 10000"/>
                  <a:gd name="connsiteX220" fmla="*/ 4638 w 10000"/>
                  <a:gd name="connsiteY220" fmla="*/ 6693 h 10000"/>
                  <a:gd name="connsiteX221" fmla="*/ 4633 w 10000"/>
                  <a:gd name="connsiteY221" fmla="*/ 6540 h 10000"/>
                  <a:gd name="connsiteX222" fmla="*/ 4628 w 10000"/>
                  <a:gd name="connsiteY222" fmla="*/ 6395 h 10000"/>
                  <a:gd name="connsiteX223" fmla="*/ 4628 w 10000"/>
                  <a:gd name="connsiteY223" fmla="*/ 6310 h 10000"/>
                  <a:gd name="connsiteX224" fmla="*/ 4633 w 10000"/>
                  <a:gd name="connsiteY224" fmla="*/ 6226 h 10000"/>
                  <a:gd name="connsiteX225" fmla="*/ 4644 w 10000"/>
                  <a:gd name="connsiteY225" fmla="*/ 6139 h 10000"/>
                  <a:gd name="connsiteX226" fmla="*/ 4660 w 10000"/>
                  <a:gd name="connsiteY226" fmla="*/ 6054 h 10000"/>
                  <a:gd name="connsiteX227" fmla="*/ 4676 w 10000"/>
                  <a:gd name="connsiteY227" fmla="*/ 5967 h 10000"/>
                  <a:gd name="connsiteX228" fmla="*/ 4676 w 10000"/>
                  <a:gd name="connsiteY228" fmla="*/ 5891 h 10000"/>
                  <a:gd name="connsiteX229" fmla="*/ 4665 w 10000"/>
                  <a:gd name="connsiteY229" fmla="*/ 5817 h 10000"/>
                  <a:gd name="connsiteX230" fmla="*/ 4638 w 10000"/>
                  <a:gd name="connsiteY230" fmla="*/ 5751 h 10000"/>
                  <a:gd name="connsiteX231" fmla="*/ 4585 w 10000"/>
                  <a:gd name="connsiteY231" fmla="*/ 5693 h 10000"/>
                  <a:gd name="connsiteX232" fmla="*/ 4585 w 10000"/>
                  <a:gd name="connsiteY232" fmla="*/ 5709 h 10000"/>
                  <a:gd name="connsiteX233" fmla="*/ 4547 w 10000"/>
                  <a:gd name="connsiteY233" fmla="*/ 5740 h 10000"/>
                  <a:gd name="connsiteX234" fmla="*/ 4510 w 10000"/>
                  <a:gd name="connsiteY234" fmla="*/ 5785 h 10000"/>
                  <a:gd name="connsiteX235" fmla="*/ 4488 w 10000"/>
                  <a:gd name="connsiteY235" fmla="*/ 5827 h 10000"/>
                  <a:gd name="connsiteX236" fmla="*/ 4478 w 10000"/>
                  <a:gd name="connsiteY236" fmla="*/ 5872 h 10000"/>
                  <a:gd name="connsiteX237" fmla="*/ 4446 w 10000"/>
                  <a:gd name="connsiteY237" fmla="*/ 5885 h 10000"/>
                  <a:gd name="connsiteX238" fmla="*/ 4408 w 10000"/>
                  <a:gd name="connsiteY238" fmla="*/ 5914 h 10000"/>
                  <a:gd name="connsiteX239" fmla="*/ 4371 w 10000"/>
                  <a:gd name="connsiteY239" fmla="*/ 5954 h 10000"/>
                  <a:gd name="connsiteX240" fmla="*/ 4328 w 10000"/>
                  <a:gd name="connsiteY240" fmla="*/ 6002 h 10000"/>
                  <a:gd name="connsiteX241" fmla="*/ 4280 w 10000"/>
                  <a:gd name="connsiteY241" fmla="*/ 6057 h 10000"/>
                  <a:gd name="connsiteX242" fmla="*/ 4237 w 10000"/>
                  <a:gd name="connsiteY242" fmla="*/ 6112 h 10000"/>
                  <a:gd name="connsiteX243" fmla="*/ 4205 w 10000"/>
                  <a:gd name="connsiteY243" fmla="*/ 6165 h 10000"/>
                  <a:gd name="connsiteX244" fmla="*/ 4162 w 10000"/>
                  <a:gd name="connsiteY244" fmla="*/ 6215 h 10000"/>
                  <a:gd name="connsiteX245" fmla="*/ 4044 w 10000"/>
                  <a:gd name="connsiteY245" fmla="*/ 6358 h 10000"/>
                  <a:gd name="connsiteX246" fmla="*/ 3910 w 10000"/>
                  <a:gd name="connsiteY246" fmla="*/ 6500 h 10000"/>
                  <a:gd name="connsiteX247" fmla="*/ 3787 w 10000"/>
                  <a:gd name="connsiteY247" fmla="*/ 6646 h 10000"/>
                  <a:gd name="connsiteX248" fmla="*/ 3680 w 10000"/>
                  <a:gd name="connsiteY248" fmla="*/ 6788 h 10000"/>
                  <a:gd name="connsiteX249" fmla="*/ 3599 w 10000"/>
                  <a:gd name="connsiteY249" fmla="*/ 6925 h 10000"/>
                  <a:gd name="connsiteX250" fmla="*/ 3599 w 10000"/>
                  <a:gd name="connsiteY250" fmla="*/ 6928 h 10000"/>
                  <a:gd name="connsiteX251" fmla="*/ 3599 w 10000"/>
                  <a:gd name="connsiteY251" fmla="*/ 6931 h 10000"/>
                  <a:gd name="connsiteX252" fmla="*/ 3605 w 10000"/>
                  <a:gd name="connsiteY252" fmla="*/ 6936 h 10000"/>
                  <a:gd name="connsiteX253" fmla="*/ 3605 w 10000"/>
                  <a:gd name="connsiteY253" fmla="*/ 6941 h 10000"/>
                  <a:gd name="connsiteX254" fmla="*/ 3621 w 10000"/>
                  <a:gd name="connsiteY254" fmla="*/ 6952 h 10000"/>
                  <a:gd name="connsiteX255" fmla="*/ 3562 w 10000"/>
                  <a:gd name="connsiteY255" fmla="*/ 6941 h 10000"/>
                  <a:gd name="connsiteX256" fmla="*/ 3535 w 10000"/>
                  <a:gd name="connsiteY256" fmla="*/ 6997 h 10000"/>
                  <a:gd name="connsiteX257" fmla="*/ 3492 w 10000"/>
                  <a:gd name="connsiteY257" fmla="*/ 7052 h 10000"/>
                  <a:gd name="connsiteX258" fmla="*/ 3455 w 10000"/>
                  <a:gd name="connsiteY258" fmla="*/ 7102 h 10000"/>
                  <a:gd name="connsiteX259" fmla="*/ 3407 w 10000"/>
                  <a:gd name="connsiteY259" fmla="*/ 7150 h 10000"/>
                  <a:gd name="connsiteX260" fmla="*/ 3369 w 10000"/>
                  <a:gd name="connsiteY260" fmla="*/ 7184 h 10000"/>
                  <a:gd name="connsiteX261" fmla="*/ 3348 w 10000"/>
                  <a:gd name="connsiteY261" fmla="*/ 7226 h 10000"/>
                  <a:gd name="connsiteX262" fmla="*/ 3348 w 10000"/>
                  <a:gd name="connsiteY262" fmla="*/ 7266 h 10000"/>
                  <a:gd name="connsiteX263" fmla="*/ 3348 w 10000"/>
                  <a:gd name="connsiteY263" fmla="*/ 7308 h 10000"/>
                  <a:gd name="connsiteX264" fmla="*/ 3358 w 10000"/>
                  <a:gd name="connsiteY264" fmla="*/ 7345 h 10000"/>
                  <a:gd name="connsiteX265" fmla="*/ 3348 w 10000"/>
                  <a:gd name="connsiteY265" fmla="*/ 7377 h 10000"/>
                  <a:gd name="connsiteX266" fmla="*/ 3294 w 10000"/>
                  <a:gd name="connsiteY266" fmla="*/ 7474 h 10000"/>
                  <a:gd name="connsiteX267" fmla="*/ 3224 w 10000"/>
                  <a:gd name="connsiteY267" fmla="*/ 7575 h 10000"/>
                  <a:gd name="connsiteX268" fmla="*/ 3160 w 10000"/>
                  <a:gd name="connsiteY268" fmla="*/ 7672 h 10000"/>
                  <a:gd name="connsiteX269" fmla="*/ 3107 w 10000"/>
                  <a:gd name="connsiteY269" fmla="*/ 7770 h 10000"/>
                  <a:gd name="connsiteX270" fmla="*/ 3064 w 10000"/>
                  <a:gd name="connsiteY270" fmla="*/ 7868 h 10000"/>
                  <a:gd name="connsiteX271" fmla="*/ 3037 w 10000"/>
                  <a:gd name="connsiteY271" fmla="*/ 7970 h 10000"/>
                  <a:gd name="connsiteX272" fmla="*/ 3037 w 10000"/>
                  <a:gd name="connsiteY272" fmla="*/ 8076 h 10000"/>
                  <a:gd name="connsiteX273" fmla="*/ 3069 w 10000"/>
                  <a:gd name="connsiteY273" fmla="*/ 8187 h 10000"/>
                  <a:gd name="connsiteX274" fmla="*/ 3080 w 10000"/>
                  <a:gd name="connsiteY274" fmla="*/ 8245 h 10000"/>
                  <a:gd name="connsiteX275" fmla="*/ 3064 w 10000"/>
                  <a:gd name="connsiteY275" fmla="*/ 8303 h 10000"/>
                  <a:gd name="connsiteX276" fmla="*/ 3032 w 10000"/>
                  <a:gd name="connsiteY276" fmla="*/ 8356 h 10000"/>
                  <a:gd name="connsiteX277" fmla="*/ 2989 w 10000"/>
                  <a:gd name="connsiteY277" fmla="*/ 8409 h 10000"/>
                  <a:gd name="connsiteX278" fmla="*/ 2962 w 10000"/>
                  <a:gd name="connsiteY278" fmla="*/ 8456 h 10000"/>
                  <a:gd name="connsiteX279" fmla="*/ 2941 w 10000"/>
                  <a:gd name="connsiteY279" fmla="*/ 8496 h 10000"/>
                  <a:gd name="connsiteX280" fmla="*/ 2946 w 10000"/>
                  <a:gd name="connsiteY280" fmla="*/ 8530 h 10000"/>
                  <a:gd name="connsiteX281" fmla="*/ 3198 w 10000"/>
                  <a:gd name="connsiteY281" fmla="*/ 8767 h 10000"/>
                  <a:gd name="connsiteX282" fmla="*/ 3198 w 10000"/>
                  <a:gd name="connsiteY282" fmla="*/ 8836 h 10000"/>
                  <a:gd name="connsiteX283" fmla="*/ 3171 w 10000"/>
                  <a:gd name="connsiteY283" fmla="*/ 8884 h 10000"/>
                  <a:gd name="connsiteX284" fmla="*/ 3133 w 10000"/>
                  <a:gd name="connsiteY284" fmla="*/ 8934 h 10000"/>
                  <a:gd name="connsiteX285" fmla="*/ 3091 w 10000"/>
                  <a:gd name="connsiteY285" fmla="*/ 8989 h 10000"/>
                  <a:gd name="connsiteX286" fmla="*/ 3053 w 10000"/>
                  <a:gd name="connsiteY286" fmla="*/ 9045 h 10000"/>
                  <a:gd name="connsiteX287" fmla="*/ 3016 w 10000"/>
                  <a:gd name="connsiteY287" fmla="*/ 9097 h 10000"/>
                  <a:gd name="connsiteX288" fmla="*/ 2994 w 10000"/>
                  <a:gd name="connsiteY288" fmla="*/ 9145 h 10000"/>
                  <a:gd name="connsiteX289" fmla="*/ 2999 w 10000"/>
                  <a:gd name="connsiteY289" fmla="*/ 9184 h 10000"/>
                  <a:gd name="connsiteX290" fmla="*/ 3042 w 10000"/>
                  <a:gd name="connsiteY290" fmla="*/ 9272 h 10000"/>
                  <a:gd name="connsiteX291" fmla="*/ 3107 w 10000"/>
                  <a:gd name="connsiteY291" fmla="*/ 9364 h 10000"/>
                  <a:gd name="connsiteX292" fmla="*/ 3176 w 10000"/>
                  <a:gd name="connsiteY292" fmla="*/ 9454 h 10000"/>
                  <a:gd name="connsiteX293" fmla="*/ 3240 w 10000"/>
                  <a:gd name="connsiteY293" fmla="*/ 9549 h 10000"/>
                  <a:gd name="connsiteX294" fmla="*/ 3289 w 10000"/>
                  <a:gd name="connsiteY294" fmla="*/ 9644 h 10000"/>
                  <a:gd name="connsiteX295" fmla="*/ 3321 w 10000"/>
                  <a:gd name="connsiteY295" fmla="*/ 9741 h 10000"/>
                  <a:gd name="connsiteX296" fmla="*/ 3326 w 10000"/>
                  <a:gd name="connsiteY296" fmla="*/ 9839 h 10000"/>
                  <a:gd name="connsiteX297" fmla="*/ 3299 w 10000"/>
                  <a:gd name="connsiteY297" fmla="*/ 9939 h 10000"/>
                  <a:gd name="connsiteX298" fmla="*/ 3160 w 10000"/>
                  <a:gd name="connsiteY298" fmla="*/ 9974 h 10000"/>
                  <a:gd name="connsiteX299" fmla="*/ 3016 w 10000"/>
                  <a:gd name="connsiteY299" fmla="*/ 9992 h 10000"/>
                  <a:gd name="connsiteX300" fmla="*/ 2855 w 10000"/>
                  <a:gd name="connsiteY300" fmla="*/ 10000 h 10000"/>
                  <a:gd name="connsiteX301" fmla="*/ 2700 w 10000"/>
                  <a:gd name="connsiteY301" fmla="*/ 9997 h 10000"/>
                  <a:gd name="connsiteX302" fmla="*/ 2539 w 10000"/>
                  <a:gd name="connsiteY302" fmla="*/ 9979 h 10000"/>
                  <a:gd name="connsiteX303" fmla="*/ 2384 w 10000"/>
                  <a:gd name="connsiteY303" fmla="*/ 9955 h 10000"/>
                  <a:gd name="connsiteX304" fmla="*/ 2239 w 10000"/>
                  <a:gd name="connsiteY304" fmla="*/ 9921 h 10000"/>
                  <a:gd name="connsiteX305" fmla="*/ 2105 w 10000"/>
                  <a:gd name="connsiteY305" fmla="*/ 9881 h 10000"/>
                  <a:gd name="connsiteX306" fmla="*/ 1987 w 10000"/>
                  <a:gd name="connsiteY306" fmla="*/ 9834 h 10000"/>
                  <a:gd name="connsiteX307" fmla="*/ 1901 w 10000"/>
                  <a:gd name="connsiteY307" fmla="*/ 9781 h 10000"/>
                  <a:gd name="connsiteX308" fmla="*/ 1837 w 10000"/>
                  <a:gd name="connsiteY308" fmla="*/ 9723 h 10000"/>
                  <a:gd name="connsiteX309" fmla="*/ 1837 w 10000"/>
                  <a:gd name="connsiteY309" fmla="*/ 9514 h 10000"/>
                  <a:gd name="connsiteX310" fmla="*/ 1810 w 10000"/>
                  <a:gd name="connsiteY310" fmla="*/ 9480 h 10000"/>
                  <a:gd name="connsiteX311" fmla="*/ 1773 w 10000"/>
                  <a:gd name="connsiteY311" fmla="*/ 9435 h 10000"/>
                  <a:gd name="connsiteX312" fmla="*/ 1746 w 10000"/>
                  <a:gd name="connsiteY312" fmla="*/ 9382 h 10000"/>
                  <a:gd name="connsiteX313" fmla="*/ 1725 w 10000"/>
                  <a:gd name="connsiteY313" fmla="*/ 9316 h 10000"/>
                  <a:gd name="connsiteX314" fmla="*/ 1725 w 10000"/>
                  <a:gd name="connsiteY314" fmla="*/ 9248 h 10000"/>
                  <a:gd name="connsiteX315" fmla="*/ 1746 w 10000"/>
                  <a:gd name="connsiteY315" fmla="*/ 9177 h 10000"/>
                  <a:gd name="connsiteX316" fmla="*/ 1762 w 10000"/>
                  <a:gd name="connsiteY316" fmla="*/ 9126 h 10000"/>
                  <a:gd name="connsiteX317" fmla="*/ 1762 w 10000"/>
                  <a:gd name="connsiteY317" fmla="*/ 9071 h 10000"/>
                  <a:gd name="connsiteX318" fmla="*/ 1741 w 10000"/>
                  <a:gd name="connsiteY318" fmla="*/ 9013 h 10000"/>
                  <a:gd name="connsiteX319" fmla="*/ 1725 w 10000"/>
                  <a:gd name="connsiteY319" fmla="*/ 8952 h 10000"/>
                  <a:gd name="connsiteX320" fmla="*/ 1714 w 10000"/>
                  <a:gd name="connsiteY320" fmla="*/ 8884 h 10000"/>
                  <a:gd name="connsiteX321" fmla="*/ 1714 w 10000"/>
                  <a:gd name="connsiteY321" fmla="*/ 8810 h 10000"/>
                  <a:gd name="connsiteX322" fmla="*/ 1735 w 10000"/>
                  <a:gd name="connsiteY322" fmla="*/ 8733 h 10000"/>
                  <a:gd name="connsiteX323" fmla="*/ 1762 w 10000"/>
                  <a:gd name="connsiteY323" fmla="*/ 8667 h 10000"/>
                  <a:gd name="connsiteX324" fmla="*/ 1800 w 10000"/>
                  <a:gd name="connsiteY324" fmla="*/ 8606 h 10000"/>
                  <a:gd name="connsiteX325" fmla="*/ 1837 w 10000"/>
                  <a:gd name="connsiteY325" fmla="*/ 8546 h 10000"/>
                  <a:gd name="connsiteX326" fmla="*/ 1869 w 10000"/>
                  <a:gd name="connsiteY326" fmla="*/ 8472 h 10000"/>
                  <a:gd name="connsiteX327" fmla="*/ 1869 w 10000"/>
                  <a:gd name="connsiteY327" fmla="*/ 7820 h 10000"/>
                  <a:gd name="connsiteX328" fmla="*/ 1998 w 10000"/>
                  <a:gd name="connsiteY328" fmla="*/ 7020 h 10000"/>
                  <a:gd name="connsiteX329" fmla="*/ 2260 w 10000"/>
                  <a:gd name="connsiteY329" fmla="*/ 6577 h 10000"/>
                  <a:gd name="connsiteX330" fmla="*/ 2276 w 10000"/>
                  <a:gd name="connsiteY330" fmla="*/ 6221 h 10000"/>
                  <a:gd name="connsiteX331" fmla="*/ 2453 w 10000"/>
                  <a:gd name="connsiteY331" fmla="*/ 5735 h 10000"/>
                  <a:gd name="connsiteX332" fmla="*/ 2501 w 10000"/>
                  <a:gd name="connsiteY332" fmla="*/ 5606 h 10000"/>
                  <a:gd name="connsiteX333" fmla="*/ 2539 w 10000"/>
                  <a:gd name="connsiteY333" fmla="*/ 5484 h 10000"/>
                  <a:gd name="connsiteX334" fmla="*/ 2560 w 10000"/>
                  <a:gd name="connsiteY334" fmla="*/ 5363 h 10000"/>
                  <a:gd name="connsiteX335" fmla="*/ 2592 w 10000"/>
                  <a:gd name="connsiteY335" fmla="*/ 5247 h 10000"/>
                  <a:gd name="connsiteX336" fmla="*/ 2598 w 10000"/>
                  <a:gd name="connsiteY336" fmla="*/ 5202 h 10000"/>
                  <a:gd name="connsiteX337" fmla="*/ 2592 w 10000"/>
                  <a:gd name="connsiteY337" fmla="*/ 5154 h 10000"/>
                  <a:gd name="connsiteX338" fmla="*/ 2587 w 10000"/>
                  <a:gd name="connsiteY338" fmla="*/ 5107 h 10000"/>
                  <a:gd name="connsiteX339" fmla="*/ 2587 w 10000"/>
                  <a:gd name="connsiteY339" fmla="*/ 5059 h 10000"/>
                  <a:gd name="connsiteX340" fmla="*/ 2614 w 10000"/>
                  <a:gd name="connsiteY340" fmla="*/ 5015 h 10000"/>
                  <a:gd name="connsiteX341" fmla="*/ 2592 w 10000"/>
                  <a:gd name="connsiteY341" fmla="*/ 5015 h 10000"/>
                  <a:gd name="connsiteX342" fmla="*/ 2587 w 10000"/>
                  <a:gd name="connsiteY342" fmla="*/ 5015 h 10000"/>
                  <a:gd name="connsiteX343" fmla="*/ 2582 w 10000"/>
                  <a:gd name="connsiteY343" fmla="*/ 5015 h 10000"/>
                  <a:gd name="connsiteX344" fmla="*/ 2582 w 10000"/>
                  <a:gd name="connsiteY344" fmla="*/ 5020 h 10000"/>
                  <a:gd name="connsiteX345" fmla="*/ 2571 w 10000"/>
                  <a:gd name="connsiteY345" fmla="*/ 5020 h 10000"/>
                  <a:gd name="connsiteX346" fmla="*/ 2571 w 10000"/>
                  <a:gd name="connsiteY346" fmla="*/ 5015 h 10000"/>
                  <a:gd name="connsiteX347" fmla="*/ 2566 w 10000"/>
                  <a:gd name="connsiteY347" fmla="*/ 5012 h 10000"/>
                  <a:gd name="connsiteX348" fmla="*/ 2560 w 10000"/>
                  <a:gd name="connsiteY348" fmla="*/ 5004 h 10000"/>
                  <a:gd name="connsiteX349" fmla="*/ 2566 w 10000"/>
                  <a:gd name="connsiteY349" fmla="*/ 4980 h 10000"/>
                  <a:gd name="connsiteX350" fmla="*/ 2544 w 10000"/>
                  <a:gd name="connsiteY350" fmla="*/ 4964 h 10000"/>
                  <a:gd name="connsiteX351" fmla="*/ 2517 w 10000"/>
                  <a:gd name="connsiteY351" fmla="*/ 4946 h 10000"/>
                  <a:gd name="connsiteX352" fmla="*/ 2475 w 10000"/>
                  <a:gd name="connsiteY352" fmla="*/ 4933 h 10000"/>
                  <a:gd name="connsiteX353" fmla="*/ 2442 w 10000"/>
                  <a:gd name="connsiteY353" fmla="*/ 4917 h 10000"/>
                  <a:gd name="connsiteX354" fmla="*/ 2421 w 10000"/>
                  <a:gd name="connsiteY354" fmla="*/ 4904 h 10000"/>
                  <a:gd name="connsiteX355" fmla="*/ 2421 w 10000"/>
                  <a:gd name="connsiteY355" fmla="*/ 4605 h 10000"/>
                  <a:gd name="connsiteX356" fmla="*/ 2432 w 10000"/>
                  <a:gd name="connsiteY356" fmla="*/ 4120 h 10000"/>
                  <a:gd name="connsiteX357" fmla="*/ 2453 w 10000"/>
                  <a:gd name="connsiteY357" fmla="*/ 4014 h 10000"/>
                  <a:gd name="connsiteX358" fmla="*/ 2448 w 10000"/>
                  <a:gd name="connsiteY358" fmla="*/ 3911 h 10000"/>
                  <a:gd name="connsiteX359" fmla="*/ 2432 w 10000"/>
                  <a:gd name="connsiteY359" fmla="*/ 3808 h 10000"/>
                  <a:gd name="connsiteX360" fmla="*/ 2410 w 10000"/>
                  <a:gd name="connsiteY360" fmla="*/ 3703 h 10000"/>
                  <a:gd name="connsiteX361" fmla="*/ 2421 w 10000"/>
                  <a:gd name="connsiteY361" fmla="*/ 3597 h 10000"/>
                  <a:gd name="connsiteX362" fmla="*/ 2432 w 10000"/>
                  <a:gd name="connsiteY362" fmla="*/ 3481 h 10000"/>
                  <a:gd name="connsiteX363" fmla="*/ 2448 w 10000"/>
                  <a:gd name="connsiteY363" fmla="*/ 3362 h 10000"/>
                  <a:gd name="connsiteX364" fmla="*/ 2453 w 10000"/>
                  <a:gd name="connsiteY364" fmla="*/ 3238 h 10000"/>
                  <a:gd name="connsiteX365" fmla="*/ 2448 w 10000"/>
                  <a:gd name="connsiteY365" fmla="*/ 3122 h 10000"/>
                  <a:gd name="connsiteX366" fmla="*/ 2421 w 10000"/>
                  <a:gd name="connsiteY366" fmla="*/ 3017 h 10000"/>
                  <a:gd name="connsiteX367" fmla="*/ 2362 w 10000"/>
                  <a:gd name="connsiteY367" fmla="*/ 2703 h 10000"/>
                  <a:gd name="connsiteX368" fmla="*/ 2351 w 10000"/>
                  <a:gd name="connsiteY368" fmla="*/ 2753 h 10000"/>
                  <a:gd name="connsiteX369" fmla="*/ 2314 w 10000"/>
                  <a:gd name="connsiteY369" fmla="*/ 2790 h 10000"/>
                  <a:gd name="connsiteX370" fmla="*/ 2282 w 10000"/>
                  <a:gd name="connsiteY370" fmla="*/ 2821 h 10000"/>
                  <a:gd name="connsiteX371" fmla="*/ 2255 w 10000"/>
                  <a:gd name="connsiteY371" fmla="*/ 2848 h 10000"/>
                  <a:gd name="connsiteX372" fmla="*/ 2239 w 10000"/>
                  <a:gd name="connsiteY372" fmla="*/ 2877 h 10000"/>
                  <a:gd name="connsiteX373" fmla="*/ 2236 w 10000"/>
                  <a:gd name="connsiteY373" fmla="*/ 2903 h 10000"/>
                  <a:gd name="connsiteX374" fmla="*/ 2217 w 10000"/>
                  <a:gd name="connsiteY374" fmla="*/ 2922 h 10000"/>
                  <a:gd name="connsiteX375" fmla="*/ 2185 w 10000"/>
                  <a:gd name="connsiteY375" fmla="*/ 2956 h 10000"/>
                  <a:gd name="connsiteX376" fmla="*/ 2148 w 10000"/>
                  <a:gd name="connsiteY376" fmla="*/ 2996 h 10000"/>
                  <a:gd name="connsiteX377" fmla="*/ 2126 w 10000"/>
                  <a:gd name="connsiteY377" fmla="*/ 3040 h 10000"/>
                  <a:gd name="connsiteX378" fmla="*/ 2105 w 10000"/>
                  <a:gd name="connsiteY378" fmla="*/ 3088 h 10000"/>
                  <a:gd name="connsiteX379" fmla="*/ 2094 w 10000"/>
                  <a:gd name="connsiteY379" fmla="*/ 3125 h 10000"/>
                  <a:gd name="connsiteX380" fmla="*/ 2089 w 10000"/>
                  <a:gd name="connsiteY380" fmla="*/ 3154 h 10000"/>
                  <a:gd name="connsiteX381" fmla="*/ 2078 w 10000"/>
                  <a:gd name="connsiteY381" fmla="*/ 3164 h 10000"/>
                  <a:gd name="connsiteX382" fmla="*/ 1971 w 10000"/>
                  <a:gd name="connsiteY382" fmla="*/ 3215 h 10000"/>
                  <a:gd name="connsiteX383" fmla="*/ 1869 w 10000"/>
                  <a:gd name="connsiteY383" fmla="*/ 3257 h 10000"/>
                  <a:gd name="connsiteX384" fmla="*/ 1773 w 10000"/>
                  <a:gd name="connsiteY384" fmla="*/ 3296 h 10000"/>
                  <a:gd name="connsiteX385" fmla="*/ 1676 w 10000"/>
                  <a:gd name="connsiteY385" fmla="*/ 3331 h 10000"/>
                  <a:gd name="connsiteX386" fmla="*/ 1559 w 10000"/>
                  <a:gd name="connsiteY386" fmla="*/ 3362 h 10000"/>
                  <a:gd name="connsiteX387" fmla="*/ 1414 w 10000"/>
                  <a:gd name="connsiteY387" fmla="*/ 3389 h 10000"/>
                  <a:gd name="connsiteX388" fmla="*/ 1296 w 10000"/>
                  <a:gd name="connsiteY388" fmla="*/ 3399 h 10000"/>
                  <a:gd name="connsiteX389" fmla="*/ 1194 w 10000"/>
                  <a:gd name="connsiteY389" fmla="*/ 3391 h 10000"/>
                  <a:gd name="connsiteX390" fmla="*/ 1093 w 10000"/>
                  <a:gd name="connsiteY390" fmla="*/ 3376 h 10000"/>
                  <a:gd name="connsiteX391" fmla="*/ 1007 w 10000"/>
                  <a:gd name="connsiteY391" fmla="*/ 3344 h 10000"/>
                  <a:gd name="connsiteX392" fmla="*/ 921 w 10000"/>
                  <a:gd name="connsiteY392" fmla="*/ 3310 h 10000"/>
                  <a:gd name="connsiteX393" fmla="*/ 846 w 10000"/>
                  <a:gd name="connsiteY393" fmla="*/ 3270 h 10000"/>
                  <a:gd name="connsiteX394" fmla="*/ 777 w 10000"/>
                  <a:gd name="connsiteY394" fmla="*/ 3225 h 10000"/>
                  <a:gd name="connsiteX395" fmla="*/ 718 w 10000"/>
                  <a:gd name="connsiteY395" fmla="*/ 3183 h 10000"/>
                  <a:gd name="connsiteX396" fmla="*/ 664 w 10000"/>
                  <a:gd name="connsiteY396" fmla="*/ 3146 h 10000"/>
                  <a:gd name="connsiteX397" fmla="*/ 621 w 10000"/>
                  <a:gd name="connsiteY397" fmla="*/ 3114 h 10000"/>
                  <a:gd name="connsiteX398" fmla="*/ 584 w 10000"/>
                  <a:gd name="connsiteY398" fmla="*/ 3096 h 10000"/>
                  <a:gd name="connsiteX399" fmla="*/ 477 w 10000"/>
                  <a:gd name="connsiteY399" fmla="*/ 3032 h 10000"/>
                  <a:gd name="connsiteX400" fmla="*/ 386 w 10000"/>
                  <a:gd name="connsiteY400" fmla="*/ 2959 h 10000"/>
                  <a:gd name="connsiteX401" fmla="*/ 311 w 10000"/>
                  <a:gd name="connsiteY401" fmla="*/ 2869 h 10000"/>
                  <a:gd name="connsiteX402" fmla="*/ 257 w 10000"/>
                  <a:gd name="connsiteY402" fmla="*/ 2774 h 10000"/>
                  <a:gd name="connsiteX403" fmla="*/ 214 w 10000"/>
                  <a:gd name="connsiteY403" fmla="*/ 2668 h 10000"/>
                  <a:gd name="connsiteX404" fmla="*/ 198 w 10000"/>
                  <a:gd name="connsiteY404" fmla="*/ 2557 h 10000"/>
                  <a:gd name="connsiteX405" fmla="*/ 198 w 10000"/>
                  <a:gd name="connsiteY405" fmla="*/ 2449 h 10000"/>
                  <a:gd name="connsiteX406" fmla="*/ 225 w 10000"/>
                  <a:gd name="connsiteY406" fmla="*/ 2341 h 10000"/>
                  <a:gd name="connsiteX407" fmla="*/ 241 w 10000"/>
                  <a:gd name="connsiteY407" fmla="*/ 2291 h 10000"/>
                  <a:gd name="connsiteX408" fmla="*/ 236 w 10000"/>
                  <a:gd name="connsiteY408" fmla="*/ 2243 h 10000"/>
                  <a:gd name="connsiteX409" fmla="*/ 236 w 10000"/>
                  <a:gd name="connsiteY409" fmla="*/ 2196 h 10000"/>
                  <a:gd name="connsiteX410" fmla="*/ 236 w 10000"/>
                  <a:gd name="connsiteY410" fmla="*/ 2151 h 10000"/>
                  <a:gd name="connsiteX411" fmla="*/ 246 w 10000"/>
                  <a:gd name="connsiteY411" fmla="*/ 2114 h 10000"/>
                  <a:gd name="connsiteX412" fmla="*/ 193 w 10000"/>
                  <a:gd name="connsiteY412" fmla="*/ 2032 h 10000"/>
                  <a:gd name="connsiteX413" fmla="*/ 129 w 10000"/>
                  <a:gd name="connsiteY413" fmla="*/ 1942 h 10000"/>
                  <a:gd name="connsiteX414" fmla="*/ 75 w 10000"/>
                  <a:gd name="connsiteY414" fmla="*/ 1850 h 10000"/>
                  <a:gd name="connsiteX415" fmla="*/ 27 w 10000"/>
                  <a:gd name="connsiteY415" fmla="*/ 1760 h 10000"/>
                  <a:gd name="connsiteX416" fmla="*/ 0 w 10000"/>
                  <a:gd name="connsiteY416" fmla="*/ 1671 h 10000"/>
                  <a:gd name="connsiteX417" fmla="*/ 107 w 10000"/>
                  <a:gd name="connsiteY417" fmla="*/ 1618 h 10000"/>
                  <a:gd name="connsiteX418" fmla="*/ 257 w 10000"/>
                  <a:gd name="connsiteY418" fmla="*/ 1576 h 10000"/>
                  <a:gd name="connsiteX419" fmla="*/ 412 w 10000"/>
                  <a:gd name="connsiteY419" fmla="*/ 1541 h 10000"/>
                  <a:gd name="connsiteX420" fmla="*/ 595 w 10000"/>
                  <a:gd name="connsiteY420" fmla="*/ 1518 h 10000"/>
                  <a:gd name="connsiteX421" fmla="*/ 777 w 10000"/>
                  <a:gd name="connsiteY421" fmla="*/ 1507 h 10000"/>
                  <a:gd name="connsiteX422" fmla="*/ 825 w 10000"/>
                  <a:gd name="connsiteY422" fmla="*/ 1523 h 10000"/>
                  <a:gd name="connsiteX423" fmla="*/ 878 w 10000"/>
                  <a:gd name="connsiteY423" fmla="*/ 1533 h 10000"/>
                  <a:gd name="connsiteX424" fmla="*/ 937 w 10000"/>
                  <a:gd name="connsiteY424" fmla="*/ 1541 h 10000"/>
                  <a:gd name="connsiteX425" fmla="*/ 991 w 10000"/>
                  <a:gd name="connsiteY425" fmla="*/ 1554 h 10000"/>
                  <a:gd name="connsiteX426" fmla="*/ 1039 w 10000"/>
                  <a:gd name="connsiteY426" fmla="*/ 1576 h 10000"/>
                  <a:gd name="connsiteX427" fmla="*/ 1093 w 10000"/>
                  <a:gd name="connsiteY427" fmla="*/ 1615 h 10000"/>
                  <a:gd name="connsiteX428" fmla="*/ 1130 w 10000"/>
                  <a:gd name="connsiteY428" fmla="*/ 1660 h 10000"/>
                  <a:gd name="connsiteX429" fmla="*/ 1087 w 10000"/>
                  <a:gd name="connsiteY429" fmla="*/ 1694 h 10000"/>
                  <a:gd name="connsiteX430" fmla="*/ 1071 w 10000"/>
                  <a:gd name="connsiteY430" fmla="*/ 1729 h 10000"/>
                  <a:gd name="connsiteX431" fmla="*/ 1087 w 10000"/>
                  <a:gd name="connsiteY431" fmla="*/ 1763 h 10000"/>
                  <a:gd name="connsiteX432" fmla="*/ 1103 w 10000"/>
                  <a:gd name="connsiteY432" fmla="*/ 1797 h 10000"/>
                  <a:gd name="connsiteX433" fmla="*/ 1114 w 10000"/>
                  <a:gd name="connsiteY433" fmla="*/ 1834 h 10000"/>
                  <a:gd name="connsiteX434" fmla="*/ 1109 w 10000"/>
                  <a:gd name="connsiteY434" fmla="*/ 1871 h 10000"/>
                  <a:gd name="connsiteX435" fmla="*/ 1071 w 10000"/>
                  <a:gd name="connsiteY435" fmla="*/ 1913 h 10000"/>
                  <a:gd name="connsiteX436" fmla="*/ 900 w 10000"/>
                  <a:gd name="connsiteY436" fmla="*/ 1948 h 10000"/>
                  <a:gd name="connsiteX437" fmla="*/ 900 w 10000"/>
                  <a:gd name="connsiteY437" fmla="*/ 1985 h 10000"/>
                  <a:gd name="connsiteX438" fmla="*/ 905 w 10000"/>
                  <a:gd name="connsiteY438" fmla="*/ 2022 h 10000"/>
                  <a:gd name="connsiteX439" fmla="*/ 916 w 10000"/>
                  <a:gd name="connsiteY439" fmla="*/ 2064 h 10000"/>
                  <a:gd name="connsiteX440" fmla="*/ 916 w 10000"/>
                  <a:gd name="connsiteY440" fmla="*/ 2103 h 10000"/>
                  <a:gd name="connsiteX441" fmla="*/ 905 w 10000"/>
                  <a:gd name="connsiteY441" fmla="*/ 2143 h 10000"/>
                  <a:gd name="connsiteX442" fmla="*/ 889 w 10000"/>
                  <a:gd name="connsiteY442" fmla="*/ 2175 h 10000"/>
                  <a:gd name="connsiteX443" fmla="*/ 846 w 10000"/>
                  <a:gd name="connsiteY443" fmla="*/ 2201 h 10000"/>
                  <a:gd name="connsiteX444" fmla="*/ 889 w 10000"/>
                  <a:gd name="connsiteY444" fmla="*/ 2241 h 10000"/>
                  <a:gd name="connsiteX445" fmla="*/ 937 w 10000"/>
                  <a:gd name="connsiteY445" fmla="*/ 2278 h 10000"/>
                  <a:gd name="connsiteX446" fmla="*/ 991 w 10000"/>
                  <a:gd name="connsiteY446" fmla="*/ 2312 h 10000"/>
                  <a:gd name="connsiteX447" fmla="*/ 1044 w 10000"/>
                  <a:gd name="connsiteY447" fmla="*/ 2336 h 10000"/>
                  <a:gd name="connsiteX448" fmla="*/ 1093 w 10000"/>
                  <a:gd name="connsiteY448" fmla="*/ 2346 h 10000"/>
                  <a:gd name="connsiteX449" fmla="*/ 1130 w 10000"/>
                  <a:gd name="connsiteY449" fmla="*/ 2320 h 10000"/>
                  <a:gd name="connsiteX450" fmla="*/ 1157 w 10000"/>
                  <a:gd name="connsiteY450" fmla="*/ 2275 h 10000"/>
                  <a:gd name="connsiteX451" fmla="*/ 1194 w 10000"/>
                  <a:gd name="connsiteY451" fmla="*/ 2220 h 10000"/>
                  <a:gd name="connsiteX452" fmla="*/ 1227 w 10000"/>
                  <a:gd name="connsiteY452" fmla="*/ 2156 h 10000"/>
                  <a:gd name="connsiteX453" fmla="*/ 1248 w 10000"/>
                  <a:gd name="connsiteY453" fmla="*/ 2088 h 10000"/>
                  <a:gd name="connsiteX454" fmla="*/ 1275 w 10000"/>
                  <a:gd name="connsiteY454" fmla="*/ 2022 h 10000"/>
                  <a:gd name="connsiteX455" fmla="*/ 1291 w 10000"/>
                  <a:gd name="connsiteY455" fmla="*/ 1961 h 10000"/>
                  <a:gd name="connsiteX456" fmla="*/ 1296 w 10000"/>
                  <a:gd name="connsiteY456" fmla="*/ 1913 h 10000"/>
                  <a:gd name="connsiteX457" fmla="*/ 1291 w 10000"/>
                  <a:gd name="connsiteY457" fmla="*/ 1879 h 10000"/>
                  <a:gd name="connsiteX458" fmla="*/ 1318 w 10000"/>
                  <a:gd name="connsiteY458" fmla="*/ 1876 h 10000"/>
                  <a:gd name="connsiteX459" fmla="*/ 1328 w 10000"/>
                  <a:gd name="connsiteY459" fmla="*/ 1871 h 10000"/>
                  <a:gd name="connsiteX460" fmla="*/ 1344 w 10000"/>
                  <a:gd name="connsiteY460" fmla="*/ 1866 h 10000"/>
                  <a:gd name="connsiteX461" fmla="*/ 1350 w 10000"/>
                  <a:gd name="connsiteY461" fmla="*/ 1861 h 10000"/>
                  <a:gd name="connsiteX462" fmla="*/ 1360 w 10000"/>
                  <a:gd name="connsiteY462" fmla="*/ 1855 h 10000"/>
                  <a:gd name="connsiteX463" fmla="*/ 1366 w 10000"/>
                  <a:gd name="connsiteY463" fmla="*/ 1847 h 10000"/>
                  <a:gd name="connsiteX464" fmla="*/ 1377 w 10000"/>
                  <a:gd name="connsiteY464" fmla="*/ 1834 h 10000"/>
                  <a:gd name="connsiteX465" fmla="*/ 1366 w 10000"/>
                  <a:gd name="connsiteY465" fmla="*/ 1800 h 10000"/>
                  <a:gd name="connsiteX466" fmla="*/ 1377 w 10000"/>
                  <a:gd name="connsiteY466" fmla="*/ 1752 h 10000"/>
                  <a:gd name="connsiteX467" fmla="*/ 1398 w 10000"/>
                  <a:gd name="connsiteY467" fmla="*/ 1702 h 10000"/>
                  <a:gd name="connsiteX468" fmla="*/ 1430 w 10000"/>
                  <a:gd name="connsiteY468" fmla="*/ 1652 h 10000"/>
                  <a:gd name="connsiteX469" fmla="*/ 1462 w 10000"/>
                  <a:gd name="connsiteY469" fmla="*/ 1613 h 10000"/>
                  <a:gd name="connsiteX470" fmla="*/ 1505 w 10000"/>
                  <a:gd name="connsiteY470" fmla="*/ 1581 h 10000"/>
                  <a:gd name="connsiteX471" fmla="*/ 1575 w 10000"/>
                  <a:gd name="connsiteY471" fmla="*/ 1554 h 10000"/>
                  <a:gd name="connsiteX472" fmla="*/ 1666 w 10000"/>
                  <a:gd name="connsiteY472" fmla="*/ 1536 h 10000"/>
                  <a:gd name="connsiteX473" fmla="*/ 1762 w 10000"/>
                  <a:gd name="connsiteY473" fmla="*/ 1528 h 10000"/>
                  <a:gd name="connsiteX474" fmla="*/ 1864 w 10000"/>
                  <a:gd name="connsiteY474" fmla="*/ 1518 h 10000"/>
                  <a:gd name="connsiteX475" fmla="*/ 1971 w 10000"/>
                  <a:gd name="connsiteY475" fmla="*/ 1507 h 10000"/>
                  <a:gd name="connsiteX476" fmla="*/ 2067 w 10000"/>
                  <a:gd name="connsiteY476" fmla="*/ 1486 h 10000"/>
                  <a:gd name="connsiteX477" fmla="*/ 2266 w 10000"/>
                  <a:gd name="connsiteY477" fmla="*/ 1438 h 10000"/>
                  <a:gd name="connsiteX478" fmla="*/ 2480 w 10000"/>
                  <a:gd name="connsiteY478" fmla="*/ 1386 h 10000"/>
                  <a:gd name="connsiteX479" fmla="*/ 2700 w 10000"/>
                  <a:gd name="connsiteY479" fmla="*/ 1333 h 10000"/>
                  <a:gd name="connsiteX480" fmla="*/ 2892 w 10000"/>
                  <a:gd name="connsiteY480" fmla="*/ 1277 h 10000"/>
                  <a:gd name="connsiteX481" fmla="*/ 2855 w 10000"/>
                  <a:gd name="connsiteY481" fmla="*/ 1262 h 10000"/>
                  <a:gd name="connsiteX482" fmla="*/ 2935 w 10000"/>
                  <a:gd name="connsiteY482" fmla="*/ 1246 h 10000"/>
                  <a:gd name="connsiteX483" fmla="*/ 2994 w 10000"/>
                  <a:gd name="connsiteY483" fmla="*/ 1222 h 10000"/>
                  <a:gd name="connsiteX484" fmla="*/ 3053 w 10000"/>
                  <a:gd name="connsiteY484" fmla="*/ 1193 h 10000"/>
                  <a:gd name="connsiteX485" fmla="*/ 3101 w 10000"/>
                  <a:gd name="connsiteY485" fmla="*/ 1161 h 10000"/>
                  <a:gd name="connsiteX486" fmla="*/ 3155 w 10000"/>
                  <a:gd name="connsiteY486" fmla="*/ 1130 h 10000"/>
                  <a:gd name="connsiteX487" fmla="*/ 3208 w 10000"/>
                  <a:gd name="connsiteY487" fmla="*/ 1106 h 10000"/>
                  <a:gd name="connsiteX488" fmla="*/ 3240 w 10000"/>
                  <a:gd name="connsiteY488" fmla="*/ 1164 h 10000"/>
                  <a:gd name="connsiteX489" fmla="*/ 3294 w 10000"/>
                  <a:gd name="connsiteY489" fmla="*/ 1219 h 10000"/>
                  <a:gd name="connsiteX490" fmla="*/ 3364 w 10000"/>
                  <a:gd name="connsiteY490" fmla="*/ 1269 h 10000"/>
                  <a:gd name="connsiteX491" fmla="*/ 3433 w 10000"/>
                  <a:gd name="connsiteY491" fmla="*/ 1320 h 10000"/>
                  <a:gd name="connsiteX492" fmla="*/ 3492 w 10000"/>
                  <a:gd name="connsiteY492" fmla="*/ 1367 h 10000"/>
                  <a:gd name="connsiteX493" fmla="*/ 3610 w 10000"/>
                  <a:gd name="connsiteY493" fmla="*/ 1478 h 10000"/>
                  <a:gd name="connsiteX494" fmla="*/ 3717 w 10000"/>
                  <a:gd name="connsiteY494" fmla="*/ 1599 h 10000"/>
                  <a:gd name="connsiteX495" fmla="*/ 3814 w 10000"/>
                  <a:gd name="connsiteY495" fmla="*/ 1721 h 10000"/>
                  <a:gd name="connsiteX496" fmla="*/ 3937 w 10000"/>
                  <a:gd name="connsiteY496" fmla="*/ 1919 h 10000"/>
                  <a:gd name="connsiteX497" fmla="*/ 4049 w 10000"/>
                  <a:gd name="connsiteY497" fmla="*/ 2125 h 10000"/>
                  <a:gd name="connsiteX498" fmla="*/ 4140 w 10000"/>
                  <a:gd name="connsiteY498" fmla="*/ 2330 h 10000"/>
                  <a:gd name="connsiteX499" fmla="*/ 4221 w 10000"/>
                  <a:gd name="connsiteY499" fmla="*/ 2542 h 10000"/>
                  <a:gd name="connsiteX500" fmla="*/ 4312 w 10000"/>
                  <a:gd name="connsiteY500" fmla="*/ 2761 h 10000"/>
                  <a:gd name="connsiteX501" fmla="*/ 4408 w 10000"/>
                  <a:gd name="connsiteY501" fmla="*/ 2982 h 10000"/>
                  <a:gd name="connsiteX502" fmla="*/ 4472 w 10000"/>
                  <a:gd name="connsiteY502" fmla="*/ 3114 h 10000"/>
                  <a:gd name="connsiteX503" fmla="*/ 4537 w 10000"/>
                  <a:gd name="connsiteY503" fmla="*/ 3249 h 10000"/>
                  <a:gd name="connsiteX504" fmla="*/ 4585 w 10000"/>
                  <a:gd name="connsiteY504" fmla="*/ 3386 h 10000"/>
                  <a:gd name="connsiteX505" fmla="*/ 4628 w 10000"/>
                  <a:gd name="connsiteY505" fmla="*/ 3526 h 10000"/>
                  <a:gd name="connsiteX506" fmla="*/ 4660 w 10000"/>
                  <a:gd name="connsiteY506" fmla="*/ 3676 h 10000"/>
                  <a:gd name="connsiteX507" fmla="*/ 4676 w 10000"/>
                  <a:gd name="connsiteY507" fmla="*/ 3832 h 10000"/>
                  <a:gd name="connsiteX508" fmla="*/ 5083 w 10000"/>
                  <a:gd name="connsiteY508" fmla="*/ 3861 h 10000"/>
                  <a:gd name="connsiteX509" fmla="*/ 5153 w 10000"/>
                  <a:gd name="connsiteY509" fmla="*/ 3851 h 10000"/>
                  <a:gd name="connsiteX510" fmla="*/ 5233 w 10000"/>
                  <a:gd name="connsiteY510" fmla="*/ 3837 h 10000"/>
                  <a:gd name="connsiteX511" fmla="*/ 5319 w 10000"/>
                  <a:gd name="connsiteY511" fmla="*/ 3830 h 10000"/>
                  <a:gd name="connsiteX512" fmla="*/ 5404 w 10000"/>
                  <a:gd name="connsiteY512" fmla="*/ 3827 h 10000"/>
                  <a:gd name="connsiteX513" fmla="*/ 5479 w 10000"/>
                  <a:gd name="connsiteY513" fmla="*/ 3837 h 10000"/>
                  <a:gd name="connsiteX514" fmla="*/ 5554 w 10000"/>
                  <a:gd name="connsiteY514" fmla="*/ 3861 h 10000"/>
                  <a:gd name="connsiteX515" fmla="*/ 5624 w 10000"/>
                  <a:gd name="connsiteY515" fmla="*/ 3840 h 10000"/>
                  <a:gd name="connsiteX516" fmla="*/ 5710 w 10000"/>
                  <a:gd name="connsiteY516" fmla="*/ 3830 h 10000"/>
                  <a:gd name="connsiteX517" fmla="*/ 5790 w 10000"/>
                  <a:gd name="connsiteY517" fmla="*/ 3827 h 10000"/>
                  <a:gd name="connsiteX518" fmla="*/ 5881 w 10000"/>
                  <a:gd name="connsiteY518" fmla="*/ 3819 h 10000"/>
                  <a:gd name="connsiteX519" fmla="*/ 5961 w 10000"/>
                  <a:gd name="connsiteY519" fmla="*/ 3806 h 10000"/>
                  <a:gd name="connsiteX520" fmla="*/ 6149 w 10000"/>
                  <a:gd name="connsiteY520" fmla="*/ 3758 h 10000"/>
                  <a:gd name="connsiteX521" fmla="*/ 6347 w 10000"/>
                  <a:gd name="connsiteY521" fmla="*/ 3703 h 10000"/>
                  <a:gd name="connsiteX522" fmla="*/ 6545 w 10000"/>
                  <a:gd name="connsiteY522" fmla="*/ 3653 h 10000"/>
                  <a:gd name="connsiteX523" fmla="*/ 6535 w 10000"/>
                  <a:gd name="connsiteY523" fmla="*/ 3560 h 10000"/>
                  <a:gd name="connsiteX524" fmla="*/ 6497 w 10000"/>
                  <a:gd name="connsiteY524" fmla="*/ 3471 h 10000"/>
                  <a:gd name="connsiteX525" fmla="*/ 6438 w 10000"/>
                  <a:gd name="connsiteY525" fmla="*/ 3378 h 10000"/>
                  <a:gd name="connsiteX526" fmla="*/ 6358 w 10000"/>
                  <a:gd name="connsiteY526" fmla="*/ 3288 h 10000"/>
                  <a:gd name="connsiteX527" fmla="*/ 6277 w 10000"/>
                  <a:gd name="connsiteY527" fmla="*/ 3204 h 10000"/>
                  <a:gd name="connsiteX528" fmla="*/ 6192 w 10000"/>
                  <a:gd name="connsiteY528" fmla="*/ 3120 h 10000"/>
                  <a:gd name="connsiteX529" fmla="*/ 6122 w 10000"/>
                  <a:gd name="connsiteY529" fmla="*/ 3043 h 10000"/>
                  <a:gd name="connsiteX530" fmla="*/ 5908 w 10000"/>
                  <a:gd name="connsiteY530" fmla="*/ 2784 h 10000"/>
                  <a:gd name="connsiteX531" fmla="*/ 5710 w 10000"/>
                  <a:gd name="connsiteY531" fmla="*/ 2531 h 10000"/>
                  <a:gd name="connsiteX532" fmla="*/ 5522 w 10000"/>
                  <a:gd name="connsiteY532" fmla="*/ 2267 h 10000"/>
                  <a:gd name="connsiteX533" fmla="*/ 5201 w 10000"/>
                  <a:gd name="connsiteY533" fmla="*/ 1705 h 10000"/>
                  <a:gd name="connsiteX534" fmla="*/ 5104 w 10000"/>
                  <a:gd name="connsiteY534" fmla="*/ 1602 h 10000"/>
                  <a:gd name="connsiteX535" fmla="*/ 4992 w 10000"/>
                  <a:gd name="connsiteY535" fmla="*/ 1496 h 10000"/>
                  <a:gd name="connsiteX536" fmla="*/ 4879 w 10000"/>
                  <a:gd name="connsiteY536" fmla="*/ 1394 h 10000"/>
                  <a:gd name="connsiteX537" fmla="*/ 4778 w 10000"/>
                  <a:gd name="connsiteY537" fmla="*/ 1298 h 10000"/>
                  <a:gd name="connsiteX538" fmla="*/ 4692 w 10000"/>
                  <a:gd name="connsiteY538" fmla="*/ 1148 h 10000"/>
                  <a:gd name="connsiteX539" fmla="*/ 4746 w 10000"/>
                  <a:gd name="connsiteY539" fmla="*/ 1130 h 10000"/>
                  <a:gd name="connsiteX540" fmla="*/ 4783 w 10000"/>
                  <a:gd name="connsiteY540" fmla="*/ 1153 h 10000"/>
                  <a:gd name="connsiteX541" fmla="*/ 4847 w 10000"/>
                  <a:gd name="connsiteY541" fmla="*/ 1174 h 10000"/>
                  <a:gd name="connsiteX542" fmla="*/ 4901 w 10000"/>
                  <a:gd name="connsiteY542" fmla="*/ 1193 h 10000"/>
                  <a:gd name="connsiteX543" fmla="*/ 4960 w 10000"/>
                  <a:gd name="connsiteY543" fmla="*/ 1209 h 10000"/>
                  <a:gd name="connsiteX544" fmla="*/ 4938 w 10000"/>
                  <a:gd name="connsiteY544" fmla="*/ 1235 h 10000"/>
                  <a:gd name="connsiteX545" fmla="*/ 5099 w 10000"/>
                  <a:gd name="connsiteY545" fmla="*/ 1288 h 10000"/>
                  <a:gd name="connsiteX546" fmla="*/ 5206 w 10000"/>
                  <a:gd name="connsiteY546" fmla="*/ 1288 h 10000"/>
                  <a:gd name="connsiteX547" fmla="*/ 5345 w 10000"/>
                  <a:gd name="connsiteY547" fmla="*/ 1285 h 10000"/>
                  <a:gd name="connsiteX548" fmla="*/ 5506 w 10000"/>
                  <a:gd name="connsiteY548" fmla="*/ 1280 h 10000"/>
                  <a:gd name="connsiteX549" fmla="*/ 5672 w 10000"/>
                  <a:gd name="connsiteY549" fmla="*/ 1280 h 10000"/>
                  <a:gd name="connsiteX550" fmla="*/ 5838 w 10000"/>
                  <a:gd name="connsiteY550" fmla="*/ 1280 h 10000"/>
                  <a:gd name="connsiteX551" fmla="*/ 5994 w 10000"/>
                  <a:gd name="connsiteY551" fmla="*/ 1280 h 10000"/>
                  <a:gd name="connsiteX552" fmla="*/ 6133 w 10000"/>
                  <a:gd name="connsiteY552" fmla="*/ 1288 h 10000"/>
                  <a:gd name="connsiteX553" fmla="*/ 6240 w 10000"/>
                  <a:gd name="connsiteY553" fmla="*/ 1293 h 10000"/>
                  <a:gd name="connsiteX554" fmla="*/ 6315 w 10000"/>
                  <a:gd name="connsiteY554" fmla="*/ 1304 h 10000"/>
                  <a:gd name="connsiteX555" fmla="*/ 6395 w 10000"/>
                  <a:gd name="connsiteY555" fmla="*/ 1328 h 10000"/>
                  <a:gd name="connsiteX556" fmla="*/ 6443 w 10000"/>
                  <a:gd name="connsiteY556" fmla="*/ 1357 h 10000"/>
                  <a:gd name="connsiteX557" fmla="*/ 6470 w 10000"/>
                  <a:gd name="connsiteY557" fmla="*/ 1380 h 10000"/>
                  <a:gd name="connsiteX558" fmla="*/ 6492 w 10000"/>
                  <a:gd name="connsiteY558" fmla="*/ 1409 h 10000"/>
                  <a:gd name="connsiteX559" fmla="*/ 6518 w 10000"/>
                  <a:gd name="connsiteY559" fmla="*/ 1441 h 10000"/>
                  <a:gd name="connsiteX560" fmla="*/ 6561 w 10000"/>
                  <a:gd name="connsiteY560" fmla="*/ 1478 h 10000"/>
                  <a:gd name="connsiteX561" fmla="*/ 6593 w 10000"/>
                  <a:gd name="connsiteY561" fmla="*/ 1494 h 10000"/>
                  <a:gd name="connsiteX562" fmla="*/ 6636 w 10000"/>
                  <a:gd name="connsiteY562" fmla="*/ 1499 h 10000"/>
                  <a:gd name="connsiteX563" fmla="*/ 6685 w 10000"/>
                  <a:gd name="connsiteY563" fmla="*/ 1502 h 10000"/>
                  <a:gd name="connsiteX564" fmla="*/ 6738 w 10000"/>
                  <a:gd name="connsiteY564" fmla="*/ 1507 h 10000"/>
                  <a:gd name="connsiteX565" fmla="*/ 6792 w 10000"/>
                  <a:gd name="connsiteY565" fmla="*/ 1512 h 10000"/>
                  <a:gd name="connsiteX566" fmla="*/ 6845 w 10000"/>
                  <a:gd name="connsiteY566" fmla="*/ 1565 h 10000"/>
                  <a:gd name="connsiteX567" fmla="*/ 6877 w 10000"/>
                  <a:gd name="connsiteY567" fmla="*/ 1570 h 10000"/>
                  <a:gd name="connsiteX568" fmla="*/ 6947 w 10000"/>
                  <a:gd name="connsiteY568" fmla="*/ 1570 h 10000"/>
                  <a:gd name="connsiteX569" fmla="*/ 7038 w 10000"/>
                  <a:gd name="connsiteY569" fmla="*/ 1576 h 10000"/>
                  <a:gd name="connsiteX570" fmla="*/ 7134 w 10000"/>
                  <a:gd name="connsiteY570" fmla="*/ 1576 h 10000"/>
                  <a:gd name="connsiteX571" fmla="*/ 7225 w 10000"/>
                  <a:gd name="connsiteY571" fmla="*/ 1578 h 10000"/>
                  <a:gd name="connsiteX572" fmla="*/ 7300 w 10000"/>
                  <a:gd name="connsiteY572" fmla="*/ 1581 h 10000"/>
                  <a:gd name="connsiteX573" fmla="*/ 7392 w 10000"/>
                  <a:gd name="connsiteY573" fmla="*/ 1594 h 10000"/>
                  <a:gd name="connsiteX574" fmla="*/ 7504 w 10000"/>
                  <a:gd name="connsiteY574" fmla="*/ 1610 h 10000"/>
                  <a:gd name="connsiteX575" fmla="*/ 7616 w 10000"/>
                  <a:gd name="connsiteY575" fmla="*/ 1623 h 10000"/>
                  <a:gd name="connsiteX576" fmla="*/ 7724 w 10000"/>
                  <a:gd name="connsiteY576" fmla="*/ 1636 h 10000"/>
                  <a:gd name="connsiteX577" fmla="*/ 7815 w 10000"/>
                  <a:gd name="connsiteY577" fmla="*/ 1644 h 10000"/>
                  <a:gd name="connsiteX578" fmla="*/ 7922 w 10000"/>
                  <a:gd name="connsiteY578" fmla="*/ 1647 h 10000"/>
                  <a:gd name="connsiteX579" fmla="*/ 8040 w 10000"/>
                  <a:gd name="connsiteY579" fmla="*/ 1647 h 10000"/>
                  <a:gd name="connsiteX580" fmla="*/ 8163 w 10000"/>
                  <a:gd name="connsiteY580" fmla="*/ 1644 h 10000"/>
                  <a:gd name="connsiteX581" fmla="*/ 8275 w 10000"/>
                  <a:gd name="connsiteY581" fmla="*/ 1644 h 10000"/>
                  <a:gd name="connsiteX582" fmla="*/ 8377 w 10000"/>
                  <a:gd name="connsiteY582" fmla="*/ 1652 h 10000"/>
                  <a:gd name="connsiteX583" fmla="*/ 8404 w 10000"/>
                  <a:gd name="connsiteY583" fmla="*/ 1623 h 10000"/>
                  <a:gd name="connsiteX584" fmla="*/ 8447 w 10000"/>
                  <a:gd name="connsiteY584" fmla="*/ 1602 h 10000"/>
                  <a:gd name="connsiteX585" fmla="*/ 8490 w 10000"/>
                  <a:gd name="connsiteY585" fmla="*/ 1578 h 10000"/>
                  <a:gd name="connsiteX586" fmla="*/ 8516 w 10000"/>
                  <a:gd name="connsiteY586" fmla="*/ 1557 h 10000"/>
                  <a:gd name="connsiteX587" fmla="*/ 8543 w 10000"/>
                  <a:gd name="connsiteY587" fmla="*/ 1528 h 10000"/>
                  <a:gd name="connsiteX588" fmla="*/ 8548 w 10000"/>
                  <a:gd name="connsiteY588" fmla="*/ 1499 h 10000"/>
                  <a:gd name="connsiteX589" fmla="*/ 8543 w 10000"/>
                  <a:gd name="connsiteY589" fmla="*/ 1478 h 10000"/>
                  <a:gd name="connsiteX590" fmla="*/ 8543 w 10000"/>
                  <a:gd name="connsiteY590" fmla="*/ 1454 h 10000"/>
                  <a:gd name="connsiteX591" fmla="*/ 8548 w 10000"/>
                  <a:gd name="connsiteY591" fmla="*/ 1425 h 10000"/>
                  <a:gd name="connsiteX592" fmla="*/ 8570 w 10000"/>
                  <a:gd name="connsiteY592" fmla="*/ 1383 h 10000"/>
                  <a:gd name="connsiteX593" fmla="*/ 8629 w 10000"/>
                  <a:gd name="connsiteY593" fmla="*/ 1320 h 10000"/>
                  <a:gd name="connsiteX594" fmla="*/ 8698 w 10000"/>
                  <a:gd name="connsiteY594" fmla="*/ 1256 h 10000"/>
                  <a:gd name="connsiteX595" fmla="*/ 8747 w 10000"/>
                  <a:gd name="connsiteY595" fmla="*/ 1193 h 10000"/>
                  <a:gd name="connsiteX596" fmla="*/ 8768 w 10000"/>
                  <a:gd name="connsiteY596" fmla="*/ 1148 h 10000"/>
                  <a:gd name="connsiteX597" fmla="*/ 8790 w 10000"/>
                  <a:gd name="connsiteY597" fmla="*/ 1093 h 10000"/>
                  <a:gd name="connsiteX598" fmla="*/ 8800 w 10000"/>
                  <a:gd name="connsiteY598" fmla="*/ 1037 h 10000"/>
                  <a:gd name="connsiteX599" fmla="*/ 8822 w 10000"/>
                  <a:gd name="connsiteY599" fmla="*/ 984 h 10000"/>
                  <a:gd name="connsiteX600" fmla="*/ 8843 w 10000"/>
                  <a:gd name="connsiteY600" fmla="*/ 937 h 10000"/>
                  <a:gd name="connsiteX601" fmla="*/ 8870 w 10000"/>
                  <a:gd name="connsiteY601" fmla="*/ 897 h 10000"/>
                  <a:gd name="connsiteX602" fmla="*/ 8913 w 10000"/>
                  <a:gd name="connsiteY602" fmla="*/ 868 h 10000"/>
                  <a:gd name="connsiteX603" fmla="*/ 8961 w 10000"/>
                  <a:gd name="connsiteY603" fmla="*/ 837 h 10000"/>
                  <a:gd name="connsiteX604" fmla="*/ 8993 w 10000"/>
                  <a:gd name="connsiteY604" fmla="*/ 802 h 10000"/>
                  <a:gd name="connsiteX605" fmla="*/ 9014 w 10000"/>
                  <a:gd name="connsiteY605" fmla="*/ 757 h 10000"/>
                  <a:gd name="connsiteX606" fmla="*/ 9014 w 10000"/>
                  <a:gd name="connsiteY606" fmla="*/ 723 h 10000"/>
                  <a:gd name="connsiteX607" fmla="*/ 9014 w 10000"/>
                  <a:gd name="connsiteY607" fmla="*/ 694 h 10000"/>
                  <a:gd name="connsiteX608" fmla="*/ 9009 w 10000"/>
                  <a:gd name="connsiteY608" fmla="*/ 662 h 10000"/>
                  <a:gd name="connsiteX609" fmla="*/ 9004 w 10000"/>
                  <a:gd name="connsiteY609" fmla="*/ 631 h 10000"/>
                  <a:gd name="connsiteX610" fmla="*/ 9014 w 10000"/>
                  <a:gd name="connsiteY610" fmla="*/ 594 h 10000"/>
                  <a:gd name="connsiteX611" fmla="*/ 8886 w 10000"/>
                  <a:gd name="connsiteY611" fmla="*/ 538 h 10000"/>
                  <a:gd name="connsiteX612" fmla="*/ 8757 w 10000"/>
                  <a:gd name="connsiteY612" fmla="*/ 478 h 10000"/>
                  <a:gd name="connsiteX613" fmla="*/ 8650 w 10000"/>
                  <a:gd name="connsiteY613" fmla="*/ 412 h 10000"/>
                  <a:gd name="connsiteX614" fmla="*/ 8559 w 10000"/>
                  <a:gd name="connsiteY614" fmla="*/ 338 h 10000"/>
                  <a:gd name="connsiteX615" fmla="*/ 8484 w 10000"/>
                  <a:gd name="connsiteY615" fmla="*/ 253 h 10000"/>
                  <a:gd name="connsiteX616" fmla="*/ 8399 w 10000"/>
                  <a:gd name="connsiteY616" fmla="*/ 116 h 10000"/>
                  <a:gd name="connsiteX617" fmla="*/ 8468 w 10000"/>
                  <a:gd name="connsiteY617" fmla="*/ 92 h 10000"/>
                  <a:gd name="connsiteX618" fmla="*/ 8548 w 10000"/>
                  <a:gd name="connsiteY618" fmla="*/ 82 h 10000"/>
                  <a:gd name="connsiteX619" fmla="*/ 8640 w 10000"/>
                  <a:gd name="connsiteY619" fmla="*/ 61 h 10000"/>
                  <a:gd name="connsiteX620" fmla="*/ 8698 w 10000"/>
                  <a:gd name="connsiteY620" fmla="*/ 3 h 10000"/>
                  <a:gd name="connsiteX621" fmla="*/ 8779 w 10000"/>
                  <a:gd name="connsiteY62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Lst>
                <a:rect l="l" t="t" r="r" b="b"/>
                <a:pathLst>
                  <a:path w="10000" h="10000">
                    <a:moveTo>
                      <a:pt x="8779" y="0"/>
                    </a:moveTo>
                    <a:lnTo>
                      <a:pt x="8875" y="0"/>
                    </a:lnTo>
                    <a:lnTo>
                      <a:pt x="8993" y="3"/>
                    </a:lnTo>
                    <a:lnTo>
                      <a:pt x="9111" y="11"/>
                    </a:lnTo>
                    <a:lnTo>
                      <a:pt x="9239" y="24"/>
                    </a:lnTo>
                    <a:lnTo>
                      <a:pt x="9347" y="37"/>
                    </a:lnTo>
                    <a:lnTo>
                      <a:pt x="9448" y="58"/>
                    </a:lnTo>
                    <a:lnTo>
                      <a:pt x="9513" y="79"/>
                    </a:lnTo>
                    <a:lnTo>
                      <a:pt x="9555" y="106"/>
                    </a:lnTo>
                    <a:cubicBezTo>
                      <a:pt x="9561" y="111"/>
                      <a:pt x="9566" y="116"/>
                      <a:pt x="9572" y="121"/>
                    </a:cubicBezTo>
                    <a:cubicBezTo>
                      <a:pt x="9574" y="133"/>
                      <a:pt x="9575" y="144"/>
                      <a:pt x="9577" y="156"/>
                    </a:cubicBezTo>
                    <a:cubicBezTo>
                      <a:pt x="9582" y="171"/>
                      <a:pt x="9588" y="186"/>
                      <a:pt x="9593" y="201"/>
                    </a:cubicBezTo>
                    <a:cubicBezTo>
                      <a:pt x="9597" y="217"/>
                      <a:pt x="9600" y="232"/>
                      <a:pt x="9604" y="248"/>
                    </a:cubicBezTo>
                    <a:cubicBezTo>
                      <a:pt x="9609" y="267"/>
                      <a:pt x="9615" y="285"/>
                      <a:pt x="9620" y="304"/>
                    </a:cubicBezTo>
                    <a:cubicBezTo>
                      <a:pt x="9622" y="320"/>
                      <a:pt x="9623" y="335"/>
                      <a:pt x="9625" y="351"/>
                    </a:cubicBezTo>
                    <a:cubicBezTo>
                      <a:pt x="9629" y="366"/>
                      <a:pt x="9632" y="381"/>
                      <a:pt x="9636" y="396"/>
                    </a:cubicBezTo>
                    <a:lnTo>
                      <a:pt x="9636" y="428"/>
                    </a:lnTo>
                    <a:cubicBezTo>
                      <a:pt x="9623" y="452"/>
                      <a:pt x="9611" y="475"/>
                      <a:pt x="9598" y="499"/>
                    </a:cubicBezTo>
                    <a:cubicBezTo>
                      <a:pt x="9603" y="510"/>
                      <a:pt x="9609" y="522"/>
                      <a:pt x="9614" y="533"/>
                    </a:cubicBezTo>
                    <a:cubicBezTo>
                      <a:pt x="9621" y="549"/>
                      <a:pt x="9629" y="565"/>
                      <a:pt x="9636" y="581"/>
                    </a:cubicBezTo>
                    <a:cubicBezTo>
                      <a:pt x="9645" y="597"/>
                      <a:pt x="9654" y="612"/>
                      <a:pt x="9663" y="628"/>
                    </a:cubicBezTo>
                    <a:lnTo>
                      <a:pt x="9684" y="670"/>
                    </a:lnTo>
                    <a:cubicBezTo>
                      <a:pt x="9688" y="686"/>
                      <a:pt x="9691" y="702"/>
                      <a:pt x="9695" y="718"/>
                    </a:cubicBezTo>
                    <a:lnTo>
                      <a:pt x="9695" y="768"/>
                    </a:lnTo>
                    <a:lnTo>
                      <a:pt x="9689" y="816"/>
                    </a:lnTo>
                    <a:cubicBezTo>
                      <a:pt x="9687" y="831"/>
                      <a:pt x="9686" y="845"/>
                      <a:pt x="9684" y="860"/>
                    </a:cubicBezTo>
                    <a:lnTo>
                      <a:pt x="9684" y="903"/>
                    </a:lnTo>
                    <a:cubicBezTo>
                      <a:pt x="9689" y="913"/>
                      <a:pt x="9695" y="922"/>
                      <a:pt x="9700" y="932"/>
                    </a:cubicBezTo>
                    <a:cubicBezTo>
                      <a:pt x="9713" y="940"/>
                      <a:pt x="9725" y="947"/>
                      <a:pt x="9738" y="955"/>
                    </a:cubicBezTo>
                    <a:lnTo>
                      <a:pt x="9786" y="979"/>
                    </a:lnTo>
                    <a:lnTo>
                      <a:pt x="9839" y="1000"/>
                    </a:lnTo>
                    <a:cubicBezTo>
                      <a:pt x="9855" y="1006"/>
                      <a:pt x="9872" y="1013"/>
                      <a:pt x="9888" y="1019"/>
                    </a:cubicBezTo>
                    <a:lnTo>
                      <a:pt x="9936" y="1037"/>
                    </a:lnTo>
                    <a:cubicBezTo>
                      <a:pt x="9950" y="1047"/>
                      <a:pt x="9965" y="1056"/>
                      <a:pt x="9979" y="1066"/>
                    </a:cubicBezTo>
                    <a:cubicBezTo>
                      <a:pt x="9986" y="1079"/>
                      <a:pt x="9993" y="1093"/>
                      <a:pt x="10000" y="1106"/>
                    </a:cubicBezTo>
                    <a:lnTo>
                      <a:pt x="9898" y="1198"/>
                    </a:lnTo>
                    <a:cubicBezTo>
                      <a:pt x="9871" y="1232"/>
                      <a:pt x="9845" y="1267"/>
                      <a:pt x="9818" y="1301"/>
                    </a:cubicBezTo>
                    <a:cubicBezTo>
                      <a:pt x="9797" y="1336"/>
                      <a:pt x="9775" y="1372"/>
                      <a:pt x="9754" y="1407"/>
                    </a:cubicBezTo>
                    <a:cubicBezTo>
                      <a:pt x="9732" y="1444"/>
                      <a:pt x="9711" y="1481"/>
                      <a:pt x="9689" y="1518"/>
                    </a:cubicBezTo>
                    <a:lnTo>
                      <a:pt x="9620" y="1626"/>
                    </a:lnTo>
                    <a:lnTo>
                      <a:pt x="9545" y="1731"/>
                    </a:lnTo>
                    <a:cubicBezTo>
                      <a:pt x="9532" y="1750"/>
                      <a:pt x="9520" y="1768"/>
                      <a:pt x="9507" y="1787"/>
                    </a:cubicBezTo>
                    <a:cubicBezTo>
                      <a:pt x="9496" y="1807"/>
                      <a:pt x="9486" y="1827"/>
                      <a:pt x="9475" y="1847"/>
                    </a:cubicBezTo>
                    <a:cubicBezTo>
                      <a:pt x="9468" y="1867"/>
                      <a:pt x="9461" y="1888"/>
                      <a:pt x="9454" y="1908"/>
                    </a:cubicBezTo>
                    <a:cubicBezTo>
                      <a:pt x="9441" y="1930"/>
                      <a:pt x="9429" y="1952"/>
                      <a:pt x="9416" y="1974"/>
                    </a:cubicBezTo>
                    <a:cubicBezTo>
                      <a:pt x="9404" y="1994"/>
                      <a:pt x="9391" y="2015"/>
                      <a:pt x="9379" y="2035"/>
                    </a:cubicBezTo>
                    <a:lnTo>
                      <a:pt x="9314" y="2088"/>
                    </a:lnTo>
                    <a:cubicBezTo>
                      <a:pt x="9289" y="2099"/>
                      <a:pt x="9264" y="2111"/>
                      <a:pt x="9239" y="2122"/>
                    </a:cubicBezTo>
                    <a:lnTo>
                      <a:pt x="9143" y="2146"/>
                    </a:lnTo>
                    <a:cubicBezTo>
                      <a:pt x="9107" y="2151"/>
                      <a:pt x="9072" y="2157"/>
                      <a:pt x="9036" y="2162"/>
                    </a:cubicBezTo>
                    <a:lnTo>
                      <a:pt x="8918" y="2175"/>
                    </a:lnTo>
                    <a:lnTo>
                      <a:pt x="8795" y="2185"/>
                    </a:lnTo>
                    <a:lnTo>
                      <a:pt x="8677" y="2201"/>
                    </a:lnTo>
                    <a:lnTo>
                      <a:pt x="8468" y="2220"/>
                    </a:lnTo>
                    <a:lnTo>
                      <a:pt x="8232" y="2241"/>
                    </a:lnTo>
                    <a:lnTo>
                      <a:pt x="7975" y="2251"/>
                    </a:lnTo>
                    <a:lnTo>
                      <a:pt x="7702" y="2262"/>
                    </a:lnTo>
                    <a:lnTo>
                      <a:pt x="7429" y="2264"/>
                    </a:lnTo>
                    <a:lnTo>
                      <a:pt x="7145" y="2267"/>
                    </a:lnTo>
                    <a:lnTo>
                      <a:pt x="6861" y="2267"/>
                    </a:lnTo>
                    <a:cubicBezTo>
                      <a:pt x="6863" y="2328"/>
                      <a:pt x="6865" y="2388"/>
                      <a:pt x="6867" y="2449"/>
                    </a:cubicBezTo>
                    <a:cubicBezTo>
                      <a:pt x="6876" y="2512"/>
                      <a:pt x="6884" y="2574"/>
                      <a:pt x="6893" y="2637"/>
                    </a:cubicBezTo>
                    <a:cubicBezTo>
                      <a:pt x="6907" y="2698"/>
                      <a:pt x="6922" y="2760"/>
                      <a:pt x="6936" y="2821"/>
                    </a:cubicBezTo>
                    <a:cubicBezTo>
                      <a:pt x="6954" y="2879"/>
                      <a:pt x="6972" y="2938"/>
                      <a:pt x="6990" y="2996"/>
                    </a:cubicBezTo>
                    <a:cubicBezTo>
                      <a:pt x="7013" y="3050"/>
                      <a:pt x="7036" y="3105"/>
                      <a:pt x="7059" y="3159"/>
                    </a:cubicBezTo>
                    <a:cubicBezTo>
                      <a:pt x="7082" y="3207"/>
                      <a:pt x="7106" y="3256"/>
                      <a:pt x="7129" y="3304"/>
                    </a:cubicBezTo>
                    <a:cubicBezTo>
                      <a:pt x="7145" y="3344"/>
                      <a:pt x="7161" y="3383"/>
                      <a:pt x="7177" y="3423"/>
                    </a:cubicBezTo>
                    <a:lnTo>
                      <a:pt x="7225" y="3537"/>
                    </a:lnTo>
                    <a:cubicBezTo>
                      <a:pt x="7238" y="3576"/>
                      <a:pt x="7250" y="3614"/>
                      <a:pt x="7263" y="3653"/>
                    </a:cubicBezTo>
                    <a:cubicBezTo>
                      <a:pt x="7279" y="3692"/>
                      <a:pt x="7295" y="3730"/>
                      <a:pt x="7311" y="3769"/>
                    </a:cubicBezTo>
                    <a:cubicBezTo>
                      <a:pt x="7331" y="3808"/>
                      <a:pt x="7350" y="3846"/>
                      <a:pt x="7370" y="3885"/>
                    </a:cubicBezTo>
                    <a:lnTo>
                      <a:pt x="7450" y="3980"/>
                    </a:lnTo>
                    <a:cubicBezTo>
                      <a:pt x="7477" y="4012"/>
                      <a:pt x="7504" y="4043"/>
                      <a:pt x="7531" y="4075"/>
                    </a:cubicBezTo>
                    <a:cubicBezTo>
                      <a:pt x="7561" y="4107"/>
                      <a:pt x="7592" y="4138"/>
                      <a:pt x="7622" y="4170"/>
                    </a:cubicBezTo>
                    <a:lnTo>
                      <a:pt x="7702" y="4262"/>
                    </a:lnTo>
                    <a:cubicBezTo>
                      <a:pt x="7723" y="4293"/>
                      <a:pt x="7745" y="4324"/>
                      <a:pt x="7766" y="4355"/>
                    </a:cubicBezTo>
                    <a:cubicBezTo>
                      <a:pt x="7775" y="4386"/>
                      <a:pt x="7784" y="4416"/>
                      <a:pt x="7793" y="4447"/>
                    </a:cubicBezTo>
                    <a:cubicBezTo>
                      <a:pt x="7777" y="4457"/>
                      <a:pt x="7761" y="4466"/>
                      <a:pt x="7745" y="4476"/>
                    </a:cubicBezTo>
                    <a:lnTo>
                      <a:pt x="7697" y="4503"/>
                    </a:lnTo>
                    <a:cubicBezTo>
                      <a:pt x="7681" y="4513"/>
                      <a:pt x="7665" y="4524"/>
                      <a:pt x="7649" y="4534"/>
                    </a:cubicBezTo>
                    <a:cubicBezTo>
                      <a:pt x="7635" y="4542"/>
                      <a:pt x="7620" y="4550"/>
                      <a:pt x="7606" y="4558"/>
                    </a:cubicBezTo>
                    <a:cubicBezTo>
                      <a:pt x="7593" y="4562"/>
                      <a:pt x="7581" y="4567"/>
                      <a:pt x="7568" y="4571"/>
                    </a:cubicBezTo>
                    <a:cubicBezTo>
                      <a:pt x="7541" y="4575"/>
                      <a:pt x="7515" y="4578"/>
                      <a:pt x="7488" y="4582"/>
                    </a:cubicBezTo>
                    <a:lnTo>
                      <a:pt x="7413" y="4603"/>
                    </a:lnTo>
                    <a:cubicBezTo>
                      <a:pt x="7383" y="4612"/>
                      <a:pt x="7352" y="4620"/>
                      <a:pt x="7322" y="4629"/>
                    </a:cubicBezTo>
                    <a:cubicBezTo>
                      <a:pt x="7295" y="4640"/>
                      <a:pt x="7269" y="4652"/>
                      <a:pt x="7242" y="4663"/>
                    </a:cubicBezTo>
                    <a:cubicBezTo>
                      <a:pt x="7219" y="4675"/>
                      <a:pt x="7195" y="4686"/>
                      <a:pt x="7172" y="4698"/>
                    </a:cubicBezTo>
                    <a:cubicBezTo>
                      <a:pt x="7151" y="4708"/>
                      <a:pt x="7129" y="4717"/>
                      <a:pt x="7108" y="4727"/>
                    </a:cubicBezTo>
                    <a:cubicBezTo>
                      <a:pt x="7090" y="4724"/>
                      <a:pt x="7072" y="4722"/>
                      <a:pt x="7054" y="4719"/>
                    </a:cubicBezTo>
                    <a:cubicBezTo>
                      <a:pt x="7042" y="4623"/>
                      <a:pt x="7029" y="4527"/>
                      <a:pt x="7017" y="4431"/>
                    </a:cubicBezTo>
                    <a:lnTo>
                      <a:pt x="6947" y="4431"/>
                    </a:lnTo>
                    <a:lnTo>
                      <a:pt x="6893" y="4434"/>
                    </a:lnTo>
                    <a:lnTo>
                      <a:pt x="6840" y="4434"/>
                    </a:lnTo>
                    <a:lnTo>
                      <a:pt x="6770" y="4437"/>
                    </a:lnTo>
                    <a:lnTo>
                      <a:pt x="6663" y="4442"/>
                    </a:lnTo>
                    <a:cubicBezTo>
                      <a:pt x="6659" y="4490"/>
                      <a:pt x="6656" y="4539"/>
                      <a:pt x="6652" y="4587"/>
                    </a:cubicBezTo>
                    <a:cubicBezTo>
                      <a:pt x="6649" y="4637"/>
                      <a:pt x="6645" y="4687"/>
                      <a:pt x="6642" y="4737"/>
                    </a:cubicBezTo>
                    <a:cubicBezTo>
                      <a:pt x="6640" y="4786"/>
                      <a:pt x="6638" y="4836"/>
                      <a:pt x="6636" y="4885"/>
                    </a:cubicBezTo>
                    <a:cubicBezTo>
                      <a:pt x="6629" y="4934"/>
                      <a:pt x="6622" y="4984"/>
                      <a:pt x="6615" y="5033"/>
                    </a:cubicBezTo>
                    <a:cubicBezTo>
                      <a:pt x="6601" y="5069"/>
                      <a:pt x="6586" y="5105"/>
                      <a:pt x="6572" y="5141"/>
                    </a:cubicBezTo>
                    <a:lnTo>
                      <a:pt x="6524" y="5252"/>
                    </a:lnTo>
                    <a:cubicBezTo>
                      <a:pt x="6508" y="5285"/>
                      <a:pt x="6492" y="5319"/>
                      <a:pt x="6476" y="5352"/>
                    </a:cubicBezTo>
                    <a:cubicBezTo>
                      <a:pt x="6467" y="5386"/>
                      <a:pt x="6458" y="5421"/>
                      <a:pt x="6449" y="5455"/>
                    </a:cubicBezTo>
                    <a:cubicBezTo>
                      <a:pt x="6451" y="5487"/>
                      <a:pt x="6452" y="5518"/>
                      <a:pt x="6454" y="5550"/>
                    </a:cubicBezTo>
                    <a:cubicBezTo>
                      <a:pt x="6450" y="5552"/>
                      <a:pt x="6447" y="5554"/>
                      <a:pt x="6443" y="5556"/>
                    </a:cubicBezTo>
                    <a:lnTo>
                      <a:pt x="6427" y="5556"/>
                    </a:lnTo>
                    <a:lnTo>
                      <a:pt x="6427" y="5556"/>
                    </a:lnTo>
                    <a:cubicBezTo>
                      <a:pt x="6425" y="5557"/>
                      <a:pt x="6424" y="5557"/>
                      <a:pt x="6422" y="5558"/>
                    </a:cubicBezTo>
                    <a:lnTo>
                      <a:pt x="6422" y="5566"/>
                    </a:lnTo>
                    <a:lnTo>
                      <a:pt x="6422" y="5571"/>
                    </a:lnTo>
                    <a:lnTo>
                      <a:pt x="6422" y="5582"/>
                    </a:lnTo>
                    <a:lnTo>
                      <a:pt x="6422" y="5595"/>
                    </a:lnTo>
                    <a:lnTo>
                      <a:pt x="6347" y="5682"/>
                    </a:lnTo>
                    <a:cubicBezTo>
                      <a:pt x="6327" y="5713"/>
                      <a:pt x="6308" y="5744"/>
                      <a:pt x="6288" y="5775"/>
                    </a:cubicBezTo>
                    <a:cubicBezTo>
                      <a:pt x="6279" y="5807"/>
                      <a:pt x="6270" y="5840"/>
                      <a:pt x="6261" y="5872"/>
                    </a:cubicBezTo>
                    <a:cubicBezTo>
                      <a:pt x="6258" y="5907"/>
                      <a:pt x="6254" y="5943"/>
                      <a:pt x="6251" y="5978"/>
                    </a:cubicBezTo>
                    <a:cubicBezTo>
                      <a:pt x="6246" y="6013"/>
                      <a:pt x="6240" y="6048"/>
                      <a:pt x="6235" y="6083"/>
                    </a:cubicBezTo>
                    <a:lnTo>
                      <a:pt x="6229" y="6194"/>
                    </a:lnTo>
                    <a:lnTo>
                      <a:pt x="6208" y="6302"/>
                    </a:lnTo>
                    <a:cubicBezTo>
                      <a:pt x="6195" y="6339"/>
                      <a:pt x="6183" y="6376"/>
                      <a:pt x="6170" y="6413"/>
                    </a:cubicBezTo>
                    <a:lnTo>
                      <a:pt x="5978" y="7213"/>
                    </a:lnTo>
                    <a:lnTo>
                      <a:pt x="5951" y="7300"/>
                    </a:lnTo>
                    <a:cubicBezTo>
                      <a:pt x="5946" y="7333"/>
                      <a:pt x="5940" y="7365"/>
                      <a:pt x="5935" y="7398"/>
                    </a:cubicBezTo>
                    <a:cubicBezTo>
                      <a:pt x="5933" y="7428"/>
                      <a:pt x="5931" y="7457"/>
                      <a:pt x="5929" y="7487"/>
                    </a:cubicBezTo>
                    <a:lnTo>
                      <a:pt x="5929" y="7585"/>
                    </a:lnTo>
                    <a:lnTo>
                      <a:pt x="5929" y="7672"/>
                    </a:lnTo>
                    <a:cubicBezTo>
                      <a:pt x="5924" y="7699"/>
                      <a:pt x="5918" y="7727"/>
                      <a:pt x="5913" y="7754"/>
                    </a:cubicBezTo>
                    <a:cubicBezTo>
                      <a:pt x="5908" y="7780"/>
                      <a:pt x="5902" y="7805"/>
                      <a:pt x="5897" y="7831"/>
                    </a:cubicBezTo>
                    <a:cubicBezTo>
                      <a:pt x="5886" y="7859"/>
                      <a:pt x="5876" y="7887"/>
                      <a:pt x="5865" y="7915"/>
                    </a:cubicBezTo>
                    <a:lnTo>
                      <a:pt x="5865" y="7997"/>
                    </a:lnTo>
                    <a:cubicBezTo>
                      <a:pt x="5872" y="8022"/>
                      <a:pt x="5879" y="8048"/>
                      <a:pt x="5886" y="8073"/>
                    </a:cubicBezTo>
                    <a:cubicBezTo>
                      <a:pt x="5899" y="8098"/>
                      <a:pt x="5911" y="8122"/>
                      <a:pt x="5924" y="8147"/>
                    </a:cubicBezTo>
                    <a:lnTo>
                      <a:pt x="5972" y="8216"/>
                    </a:lnTo>
                    <a:lnTo>
                      <a:pt x="6020" y="8282"/>
                    </a:lnTo>
                    <a:lnTo>
                      <a:pt x="6069" y="8343"/>
                    </a:lnTo>
                    <a:cubicBezTo>
                      <a:pt x="6092" y="8412"/>
                      <a:pt x="6115" y="8482"/>
                      <a:pt x="6138" y="8551"/>
                    </a:cubicBezTo>
                    <a:lnTo>
                      <a:pt x="6111" y="8572"/>
                    </a:lnTo>
                    <a:cubicBezTo>
                      <a:pt x="6097" y="8576"/>
                      <a:pt x="6083" y="8581"/>
                      <a:pt x="6069" y="8585"/>
                    </a:cubicBezTo>
                    <a:cubicBezTo>
                      <a:pt x="6056" y="8590"/>
                      <a:pt x="6044" y="8594"/>
                      <a:pt x="6031" y="8599"/>
                    </a:cubicBezTo>
                    <a:cubicBezTo>
                      <a:pt x="6020" y="8606"/>
                      <a:pt x="6010" y="8613"/>
                      <a:pt x="5999" y="8620"/>
                    </a:cubicBezTo>
                    <a:cubicBezTo>
                      <a:pt x="6022" y="8623"/>
                      <a:pt x="6046" y="8627"/>
                      <a:pt x="6069" y="8630"/>
                    </a:cubicBezTo>
                    <a:cubicBezTo>
                      <a:pt x="6085" y="8634"/>
                      <a:pt x="6101" y="8639"/>
                      <a:pt x="6117" y="8643"/>
                    </a:cubicBezTo>
                    <a:cubicBezTo>
                      <a:pt x="6131" y="8652"/>
                      <a:pt x="6146" y="8661"/>
                      <a:pt x="6160" y="8670"/>
                    </a:cubicBezTo>
                    <a:cubicBezTo>
                      <a:pt x="6153" y="8687"/>
                      <a:pt x="6145" y="8703"/>
                      <a:pt x="6138" y="8720"/>
                    </a:cubicBezTo>
                    <a:cubicBezTo>
                      <a:pt x="6140" y="8737"/>
                      <a:pt x="6142" y="8753"/>
                      <a:pt x="6144" y="8770"/>
                    </a:cubicBezTo>
                    <a:cubicBezTo>
                      <a:pt x="6156" y="8789"/>
                      <a:pt x="6169" y="8807"/>
                      <a:pt x="6181" y="8826"/>
                    </a:cubicBezTo>
                    <a:cubicBezTo>
                      <a:pt x="6199" y="8842"/>
                      <a:pt x="6217" y="8857"/>
                      <a:pt x="6235" y="8873"/>
                    </a:cubicBezTo>
                    <a:cubicBezTo>
                      <a:pt x="6253" y="8888"/>
                      <a:pt x="6270" y="8903"/>
                      <a:pt x="6288" y="8918"/>
                    </a:cubicBezTo>
                    <a:lnTo>
                      <a:pt x="6352" y="8952"/>
                    </a:lnTo>
                    <a:lnTo>
                      <a:pt x="6465" y="9005"/>
                    </a:lnTo>
                    <a:lnTo>
                      <a:pt x="6583" y="9063"/>
                    </a:lnTo>
                    <a:lnTo>
                      <a:pt x="6706" y="9116"/>
                    </a:lnTo>
                    <a:lnTo>
                      <a:pt x="6781" y="9140"/>
                    </a:lnTo>
                    <a:lnTo>
                      <a:pt x="6867" y="9161"/>
                    </a:lnTo>
                    <a:lnTo>
                      <a:pt x="6958" y="9179"/>
                    </a:lnTo>
                    <a:lnTo>
                      <a:pt x="7043" y="9200"/>
                    </a:lnTo>
                    <a:lnTo>
                      <a:pt x="7134" y="9224"/>
                    </a:lnTo>
                    <a:lnTo>
                      <a:pt x="7220" y="9248"/>
                    </a:lnTo>
                    <a:lnTo>
                      <a:pt x="7290" y="9279"/>
                    </a:lnTo>
                    <a:lnTo>
                      <a:pt x="7343" y="9314"/>
                    </a:lnTo>
                    <a:cubicBezTo>
                      <a:pt x="7357" y="9329"/>
                      <a:pt x="7372" y="9344"/>
                      <a:pt x="7386" y="9359"/>
                    </a:cubicBezTo>
                    <a:cubicBezTo>
                      <a:pt x="7393" y="9376"/>
                      <a:pt x="7401" y="9392"/>
                      <a:pt x="7408" y="9409"/>
                    </a:cubicBezTo>
                    <a:lnTo>
                      <a:pt x="7381" y="9433"/>
                    </a:lnTo>
                    <a:cubicBezTo>
                      <a:pt x="7374" y="9443"/>
                      <a:pt x="7366" y="9454"/>
                      <a:pt x="7359" y="9464"/>
                    </a:cubicBezTo>
                    <a:lnTo>
                      <a:pt x="7333" y="9493"/>
                    </a:lnTo>
                    <a:cubicBezTo>
                      <a:pt x="7317" y="9503"/>
                      <a:pt x="7300" y="9512"/>
                      <a:pt x="7284" y="9522"/>
                    </a:cubicBezTo>
                    <a:lnTo>
                      <a:pt x="7193" y="9546"/>
                    </a:lnTo>
                    <a:lnTo>
                      <a:pt x="7081" y="9559"/>
                    </a:lnTo>
                    <a:lnTo>
                      <a:pt x="6958" y="9562"/>
                    </a:lnTo>
                    <a:lnTo>
                      <a:pt x="6824" y="9559"/>
                    </a:lnTo>
                    <a:lnTo>
                      <a:pt x="6690" y="9551"/>
                    </a:lnTo>
                    <a:lnTo>
                      <a:pt x="6567" y="9546"/>
                    </a:lnTo>
                    <a:lnTo>
                      <a:pt x="6454" y="9538"/>
                    </a:lnTo>
                    <a:lnTo>
                      <a:pt x="6261" y="9525"/>
                    </a:lnTo>
                    <a:lnTo>
                      <a:pt x="6074" y="9493"/>
                    </a:lnTo>
                    <a:lnTo>
                      <a:pt x="5903" y="9454"/>
                    </a:lnTo>
                    <a:lnTo>
                      <a:pt x="5726" y="9401"/>
                    </a:lnTo>
                    <a:lnTo>
                      <a:pt x="5560" y="9351"/>
                    </a:lnTo>
                    <a:lnTo>
                      <a:pt x="5404" y="9295"/>
                    </a:lnTo>
                    <a:lnTo>
                      <a:pt x="5244" y="9245"/>
                    </a:lnTo>
                    <a:lnTo>
                      <a:pt x="5083" y="9250"/>
                    </a:lnTo>
                    <a:cubicBezTo>
                      <a:pt x="5062" y="9248"/>
                      <a:pt x="5040" y="9247"/>
                      <a:pt x="5019" y="9245"/>
                    </a:cubicBezTo>
                    <a:lnTo>
                      <a:pt x="4944" y="9227"/>
                    </a:lnTo>
                    <a:lnTo>
                      <a:pt x="4853" y="9211"/>
                    </a:lnTo>
                    <a:lnTo>
                      <a:pt x="4762" y="9187"/>
                    </a:lnTo>
                    <a:lnTo>
                      <a:pt x="4681" y="9163"/>
                    </a:lnTo>
                    <a:cubicBezTo>
                      <a:pt x="4660" y="9153"/>
                      <a:pt x="4638" y="9144"/>
                      <a:pt x="4617" y="9134"/>
                    </a:cubicBezTo>
                    <a:lnTo>
                      <a:pt x="4585" y="9105"/>
                    </a:lnTo>
                    <a:cubicBezTo>
                      <a:pt x="4581" y="9090"/>
                      <a:pt x="4578" y="9075"/>
                      <a:pt x="4574" y="9060"/>
                    </a:cubicBezTo>
                    <a:cubicBezTo>
                      <a:pt x="4578" y="9042"/>
                      <a:pt x="4581" y="9023"/>
                      <a:pt x="4585" y="9005"/>
                    </a:cubicBezTo>
                    <a:cubicBezTo>
                      <a:pt x="4592" y="8986"/>
                      <a:pt x="4599" y="8966"/>
                      <a:pt x="4606" y="8947"/>
                    </a:cubicBezTo>
                    <a:cubicBezTo>
                      <a:pt x="4617" y="8926"/>
                      <a:pt x="4627" y="8905"/>
                      <a:pt x="4638" y="8884"/>
                    </a:cubicBezTo>
                    <a:cubicBezTo>
                      <a:pt x="4652" y="8863"/>
                      <a:pt x="4667" y="8841"/>
                      <a:pt x="4681" y="8820"/>
                    </a:cubicBezTo>
                    <a:cubicBezTo>
                      <a:pt x="4695" y="8799"/>
                      <a:pt x="4710" y="8778"/>
                      <a:pt x="4724" y="8757"/>
                    </a:cubicBezTo>
                    <a:cubicBezTo>
                      <a:pt x="4735" y="8738"/>
                      <a:pt x="4745" y="8718"/>
                      <a:pt x="4756" y="8699"/>
                    </a:cubicBezTo>
                    <a:cubicBezTo>
                      <a:pt x="4765" y="8681"/>
                      <a:pt x="4774" y="8664"/>
                      <a:pt x="4783" y="8646"/>
                    </a:cubicBezTo>
                    <a:cubicBezTo>
                      <a:pt x="4788" y="8632"/>
                      <a:pt x="4794" y="8618"/>
                      <a:pt x="4799" y="8604"/>
                    </a:cubicBezTo>
                    <a:lnTo>
                      <a:pt x="4676" y="8572"/>
                    </a:lnTo>
                    <a:cubicBezTo>
                      <a:pt x="4647" y="8561"/>
                      <a:pt x="4619" y="8549"/>
                      <a:pt x="4590" y="8538"/>
                    </a:cubicBezTo>
                    <a:cubicBezTo>
                      <a:pt x="4572" y="8526"/>
                      <a:pt x="4555" y="8513"/>
                      <a:pt x="4537" y="8501"/>
                    </a:cubicBezTo>
                    <a:cubicBezTo>
                      <a:pt x="4524" y="8487"/>
                      <a:pt x="4512" y="8473"/>
                      <a:pt x="4499" y="8459"/>
                    </a:cubicBezTo>
                    <a:cubicBezTo>
                      <a:pt x="4495" y="8444"/>
                      <a:pt x="4492" y="8429"/>
                      <a:pt x="4488" y="8414"/>
                    </a:cubicBezTo>
                    <a:lnTo>
                      <a:pt x="4494" y="8366"/>
                    </a:lnTo>
                    <a:cubicBezTo>
                      <a:pt x="4499" y="8349"/>
                      <a:pt x="4505" y="8333"/>
                      <a:pt x="4510" y="8316"/>
                    </a:cubicBezTo>
                    <a:cubicBezTo>
                      <a:pt x="4519" y="8298"/>
                      <a:pt x="4528" y="8281"/>
                      <a:pt x="4537" y="8263"/>
                    </a:cubicBezTo>
                    <a:cubicBezTo>
                      <a:pt x="4546" y="8246"/>
                      <a:pt x="4554" y="8228"/>
                      <a:pt x="4563" y="8211"/>
                    </a:cubicBezTo>
                    <a:cubicBezTo>
                      <a:pt x="4570" y="8192"/>
                      <a:pt x="4578" y="8174"/>
                      <a:pt x="4585" y="8155"/>
                    </a:cubicBezTo>
                    <a:cubicBezTo>
                      <a:pt x="4592" y="8136"/>
                      <a:pt x="4599" y="8116"/>
                      <a:pt x="4606" y="8097"/>
                    </a:cubicBezTo>
                    <a:cubicBezTo>
                      <a:pt x="4608" y="8079"/>
                      <a:pt x="4610" y="8060"/>
                      <a:pt x="4612" y="8042"/>
                    </a:cubicBezTo>
                    <a:cubicBezTo>
                      <a:pt x="4610" y="8023"/>
                      <a:pt x="4608" y="8003"/>
                      <a:pt x="4606" y="7984"/>
                    </a:cubicBezTo>
                    <a:cubicBezTo>
                      <a:pt x="4601" y="7963"/>
                      <a:pt x="4595" y="7941"/>
                      <a:pt x="4590" y="7920"/>
                    </a:cubicBezTo>
                    <a:cubicBezTo>
                      <a:pt x="4588" y="7893"/>
                      <a:pt x="4587" y="7865"/>
                      <a:pt x="4585" y="7838"/>
                    </a:cubicBezTo>
                    <a:lnTo>
                      <a:pt x="4585" y="7746"/>
                    </a:lnTo>
                    <a:cubicBezTo>
                      <a:pt x="4587" y="7713"/>
                      <a:pt x="4588" y="7679"/>
                      <a:pt x="4590" y="7646"/>
                    </a:cubicBezTo>
                    <a:cubicBezTo>
                      <a:pt x="4595" y="7614"/>
                      <a:pt x="4601" y="7583"/>
                      <a:pt x="4606" y="7551"/>
                    </a:cubicBezTo>
                    <a:cubicBezTo>
                      <a:pt x="4613" y="7522"/>
                      <a:pt x="4621" y="7493"/>
                      <a:pt x="4628" y="7464"/>
                    </a:cubicBezTo>
                    <a:cubicBezTo>
                      <a:pt x="4633" y="7417"/>
                      <a:pt x="4639" y="7371"/>
                      <a:pt x="4644" y="7324"/>
                    </a:cubicBezTo>
                    <a:cubicBezTo>
                      <a:pt x="4649" y="7274"/>
                      <a:pt x="4655" y="7223"/>
                      <a:pt x="4660" y="7173"/>
                    </a:cubicBezTo>
                    <a:lnTo>
                      <a:pt x="4660" y="7018"/>
                    </a:lnTo>
                    <a:cubicBezTo>
                      <a:pt x="4658" y="6963"/>
                      <a:pt x="4657" y="6909"/>
                      <a:pt x="4655" y="6854"/>
                    </a:cubicBezTo>
                    <a:cubicBezTo>
                      <a:pt x="4649" y="6800"/>
                      <a:pt x="4644" y="6747"/>
                      <a:pt x="4638" y="6693"/>
                    </a:cubicBezTo>
                    <a:cubicBezTo>
                      <a:pt x="4636" y="6642"/>
                      <a:pt x="4635" y="6591"/>
                      <a:pt x="4633" y="6540"/>
                    </a:cubicBezTo>
                    <a:cubicBezTo>
                      <a:pt x="4631" y="6492"/>
                      <a:pt x="4630" y="6443"/>
                      <a:pt x="4628" y="6395"/>
                    </a:cubicBezTo>
                    <a:lnTo>
                      <a:pt x="4628" y="6310"/>
                    </a:lnTo>
                    <a:cubicBezTo>
                      <a:pt x="4630" y="6282"/>
                      <a:pt x="4631" y="6254"/>
                      <a:pt x="4633" y="6226"/>
                    </a:cubicBezTo>
                    <a:cubicBezTo>
                      <a:pt x="4637" y="6197"/>
                      <a:pt x="4640" y="6168"/>
                      <a:pt x="4644" y="6139"/>
                    </a:cubicBezTo>
                    <a:cubicBezTo>
                      <a:pt x="4649" y="6111"/>
                      <a:pt x="4655" y="6082"/>
                      <a:pt x="4660" y="6054"/>
                    </a:cubicBezTo>
                    <a:cubicBezTo>
                      <a:pt x="4665" y="6025"/>
                      <a:pt x="4671" y="5996"/>
                      <a:pt x="4676" y="5967"/>
                    </a:cubicBezTo>
                    <a:lnTo>
                      <a:pt x="4676" y="5891"/>
                    </a:lnTo>
                    <a:cubicBezTo>
                      <a:pt x="4672" y="5866"/>
                      <a:pt x="4669" y="5842"/>
                      <a:pt x="4665" y="5817"/>
                    </a:cubicBezTo>
                    <a:lnTo>
                      <a:pt x="4638" y="5751"/>
                    </a:lnTo>
                    <a:cubicBezTo>
                      <a:pt x="4620" y="5732"/>
                      <a:pt x="4603" y="5712"/>
                      <a:pt x="4585" y="5693"/>
                    </a:cubicBezTo>
                    <a:lnTo>
                      <a:pt x="4585" y="5709"/>
                    </a:lnTo>
                    <a:cubicBezTo>
                      <a:pt x="4572" y="5719"/>
                      <a:pt x="4560" y="5730"/>
                      <a:pt x="4547" y="5740"/>
                    </a:cubicBezTo>
                    <a:cubicBezTo>
                      <a:pt x="4535" y="5755"/>
                      <a:pt x="4522" y="5770"/>
                      <a:pt x="4510" y="5785"/>
                    </a:cubicBezTo>
                    <a:cubicBezTo>
                      <a:pt x="4503" y="5799"/>
                      <a:pt x="4495" y="5813"/>
                      <a:pt x="4488" y="5827"/>
                    </a:cubicBezTo>
                    <a:cubicBezTo>
                      <a:pt x="4485" y="5842"/>
                      <a:pt x="4481" y="5857"/>
                      <a:pt x="4478" y="5872"/>
                    </a:cubicBezTo>
                    <a:cubicBezTo>
                      <a:pt x="4467" y="5876"/>
                      <a:pt x="4457" y="5881"/>
                      <a:pt x="4446" y="5885"/>
                    </a:cubicBezTo>
                    <a:lnTo>
                      <a:pt x="4408" y="5914"/>
                    </a:lnTo>
                    <a:lnTo>
                      <a:pt x="4371" y="5954"/>
                    </a:lnTo>
                    <a:cubicBezTo>
                      <a:pt x="4357" y="5970"/>
                      <a:pt x="4342" y="5986"/>
                      <a:pt x="4328" y="6002"/>
                    </a:cubicBezTo>
                    <a:cubicBezTo>
                      <a:pt x="4312" y="6020"/>
                      <a:pt x="4296" y="6039"/>
                      <a:pt x="4280" y="6057"/>
                    </a:cubicBezTo>
                    <a:lnTo>
                      <a:pt x="4237" y="6112"/>
                    </a:lnTo>
                    <a:cubicBezTo>
                      <a:pt x="4226" y="6130"/>
                      <a:pt x="4216" y="6147"/>
                      <a:pt x="4205" y="6165"/>
                    </a:cubicBezTo>
                    <a:cubicBezTo>
                      <a:pt x="4191" y="6182"/>
                      <a:pt x="4176" y="6198"/>
                      <a:pt x="4162" y="6215"/>
                    </a:cubicBezTo>
                    <a:cubicBezTo>
                      <a:pt x="4123" y="6263"/>
                      <a:pt x="4083" y="6310"/>
                      <a:pt x="4044" y="6358"/>
                    </a:cubicBezTo>
                    <a:cubicBezTo>
                      <a:pt x="3999" y="6405"/>
                      <a:pt x="3955" y="6453"/>
                      <a:pt x="3910" y="6500"/>
                    </a:cubicBezTo>
                    <a:lnTo>
                      <a:pt x="3787" y="6646"/>
                    </a:lnTo>
                    <a:cubicBezTo>
                      <a:pt x="3751" y="6693"/>
                      <a:pt x="3716" y="6741"/>
                      <a:pt x="3680" y="6788"/>
                    </a:cubicBezTo>
                    <a:cubicBezTo>
                      <a:pt x="3653" y="6834"/>
                      <a:pt x="3626" y="6879"/>
                      <a:pt x="3599" y="6925"/>
                    </a:cubicBezTo>
                    <a:lnTo>
                      <a:pt x="3599" y="6928"/>
                    </a:lnTo>
                    <a:lnTo>
                      <a:pt x="3599" y="6931"/>
                    </a:lnTo>
                    <a:cubicBezTo>
                      <a:pt x="3601" y="6933"/>
                      <a:pt x="3603" y="6934"/>
                      <a:pt x="3605" y="6936"/>
                    </a:cubicBezTo>
                    <a:lnTo>
                      <a:pt x="3605" y="6941"/>
                    </a:lnTo>
                    <a:cubicBezTo>
                      <a:pt x="3610" y="6945"/>
                      <a:pt x="3616" y="6948"/>
                      <a:pt x="3621" y="6952"/>
                    </a:cubicBezTo>
                    <a:cubicBezTo>
                      <a:pt x="3601" y="6948"/>
                      <a:pt x="3582" y="6945"/>
                      <a:pt x="3562" y="6941"/>
                    </a:cubicBezTo>
                    <a:cubicBezTo>
                      <a:pt x="3553" y="6960"/>
                      <a:pt x="3544" y="6978"/>
                      <a:pt x="3535" y="6997"/>
                    </a:cubicBezTo>
                    <a:lnTo>
                      <a:pt x="3492" y="7052"/>
                    </a:lnTo>
                    <a:cubicBezTo>
                      <a:pt x="3480" y="7069"/>
                      <a:pt x="3467" y="7085"/>
                      <a:pt x="3455" y="7102"/>
                    </a:cubicBezTo>
                    <a:lnTo>
                      <a:pt x="3407" y="7150"/>
                    </a:lnTo>
                    <a:cubicBezTo>
                      <a:pt x="3394" y="7161"/>
                      <a:pt x="3382" y="7173"/>
                      <a:pt x="3369" y="7184"/>
                    </a:cubicBezTo>
                    <a:lnTo>
                      <a:pt x="3348" y="7226"/>
                    </a:lnTo>
                    <a:lnTo>
                      <a:pt x="3348" y="7266"/>
                    </a:lnTo>
                    <a:lnTo>
                      <a:pt x="3348" y="7308"/>
                    </a:lnTo>
                    <a:cubicBezTo>
                      <a:pt x="3351" y="7320"/>
                      <a:pt x="3355" y="7333"/>
                      <a:pt x="3358" y="7345"/>
                    </a:cubicBezTo>
                    <a:cubicBezTo>
                      <a:pt x="3355" y="7356"/>
                      <a:pt x="3351" y="7366"/>
                      <a:pt x="3348" y="7377"/>
                    </a:cubicBezTo>
                    <a:cubicBezTo>
                      <a:pt x="3330" y="7409"/>
                      <a:pt x="3312" y="7442"/>
                      <a:pt x="3294" y="7474"/>
                    </a:cubicBezTo>
                    <a:cubicBezTo>
                      <a:pt x="3271" y="7508"/>
                      <a:pt x="3247" y="7541"/>
                      <a:pt x="3224" y="7575"/>
                    </a:cubicBezTo>
                    <a:lnTo>
                      <a:pt x="3160" y="7672"/>
                    </a:lnTo>
                    <a:cubicBezTo>
                      <a:pt x="3142" y="7705"/>
                      <a:pt x="3125" y="7737"/>
                      <a:pt x="3107" y="7770"/>
                    </a:cubicBezTo>
                    <a:cubicBezTo>
                      <a:pt x="3093" y="7803"/>
                      <a:pt x="3078" y="7835"/>
                      <a:pt x="3064" y="7868"/>
                    </a:cubicBezTo>
                    <a:lnTo>
                      <a:pt x="3037" y="7970"/>
                    </a:lnTo>
                    <a:lnTo>
                      <a:pt x="3037" y="8076"/>
                    </a:lnTo>
                    <a:cubicBezTo>
                      <a:pt x="3048" y="8113"/>
                      <a:pt x="3058" y="8150"/>
                      <a:pt x="3069" y="8187"/>
                    </a:cubicBezTo>
                    <a:cubicBezTo>
                      <a:pt x="3073" y="8206"/>
                      <a:pt x="3076" y="8226"/>
                      <a:pt x="3080" y="8245"/>
                    </a:cubicBezTo>
                    <a:cubicBezTo>
                      <a:pt x="3075" y="8264"/>
                      <a:pt x="3069" y="8284"/>
                      <a:pt x="3064" y="8303"/>
                    </a:cubicBezTo>
                    <a:cubicBezTo>
                      <a:pt x="3053" y="8321"/>
                      <a:pt x="3043" y="8338"/>
                      <a:pt x="3032" y="8356"/>
                    </a:cubicBezTo>
                    <a:cubicBezTo>
                      <a:pt x="3018" y="8374"/>
                      <a:pt x="3003" y="8391"/>
                      <a:pt x="2989" y="8409"/>
                    </a:cubicBezTo>
                    <a:cubicBezTo>
                      <a:pt x="2980" y="8425"/>
                      <a:pt x="2971" y="8440"/>
                      <a:pt x="2962" y="8456"/>
                    </a:cubicBezTo>
                    <a:cubicBezTo>
                      <a:pt x="2955" y="8469"/>
                      <a:pt x="2948" y="8483"/>
                      <a:pt x="2941" y="8496"/>
                    </a:cubicBezTo>
                    <a:cubicBezTo>
                      <a:pt x="2943" y="8507"/>
                      <a:pt x="2944" y="8519"/>
                      <a:pt x="2946" y="8530"/>
                    </a:cubicBezTo>
                    <a:lnTo>
                      <a:pt x="3198" y="8767"/>
                    </a:lnTo>
                    <a:lnTo>
                      <a:pt x="3198" y="8836"/>
                    </a:lnTo>
                    <a:lnTo>
                      <a:pt x="3171" y="8884"/>
                    </a:lnTo>
                    <a:lnTo>
                      <a:pt x="3133" y="8934"/>
                    </a:lnTo>
                    <a:cubicBezTo>
                      <a:pt x="3119" y="8952"/>
                      <a:pt x="3105" y="8971"/>
                      <a:pt x="3091" y="8989"/>
                    </a:cubicBezTo>
                    <a:cubicBezTo>
                      <a:pt x="3078" y="9008"/>
                      <a:pt x="3066" y="9026"/>
                      <a:pt x="3053" y="9045"/>
                    </a:cubicBezTo>
                    <a:cubicBezTo>
                      <a:pt x="3041" y="9062"/>
                      <a:pt x="3028" y="9080"/>
                      <a:pt x="3016" y="9097"/>
                    </a:cubicBezTo>
                    <a:cubicBezTo>
                      <a:pt x="3009" y="9113"/>
                      <a:pt x="3001" y="9129"/>
                      <a:pt x="2994" y="9145"/>
                    </a:cubicBezTo>
                    <a:cubicBezTo>
                      <a:pt x="2996" y="9158"/>
                      <a:pt x="2997" y="9171"/>
                      <a:pt x="2999" y="9184"/>
                    </a:cubicBezTo>
                    <a:cubicBezTo>
                      <a:pt x="3013" y="9213"/>
                      <a:pt x="3028" y="9243"/>
                      <a:pt x="3042" y="9272"/>
                    </a:cubicBezTo>
                    <a:lnTo>
                      <a:pt x="3107" y="9364"/>
                    </a:lnTo>
                    <a:lnTo>
                      <a:pt x="3176" y="9454"/>
                    </a:lnTo>
                    <a:cubicBezTo>
                      <a:pt x="3197" y="9486"/>
                      <a:pt x="3219" y="9517"/>
                      <a:pt x="3240" y="9549"/>
                    </a:cubicBezTo>
                    <a:cubicBezTo>
                      <a:pt x="3256" y="9581"/>
                      <a:pt x="3273" y="9612"/>
                      <a:pt x="3289" y="9644"/>
                    </a:cubicBezTo>
                    <a:cubicBezTo>
                      <a:pt x="3300" y="9676"/>
                      <a:pt x="3310" y="9709"/>
                      <a:pt x="3321" y="9741"/>
                    </a:cubicBezTo>
                    <a:cubicBezTo>
                      <a:pt x="3323" y="9774"/>
                      <a:pt x="3324" y="9806"/>
                      <a:pt x="3326" y="9839"/>
                    </a:cubicBezTo>
                    <a:cubicBezTo>
                      <a:pt x="3317" y="9872"/>
                      <a:pt x="3308" y="9906"/>
                      <a:pt x="3299" y="9939"/>
                    </a:cubicBezTo>
                    <a:lnTo>
                      <a:pt x="3160" y="9974"/>
                    </a:lnTo>
                    <a:lnTo>
                      <a:pt x="3016" y="9992"/>
                    </a:lnTo>
                    <a:lnTo>
                      <a:pt x="2855" y="10000"/>
                    </a:lnTo>
                    <a:lnTo>
                      <a:pt x="2700" y="9997"/>
                    </a:lnTo>
                    <a:lnTo>
                      <a:pt x="2539" y="9979"/>
                    </a:lnTo>
                    <a:lnTo>
                      <a:pt x="2384" y="9955"/>
                    </a:lnTo>
                    <a:lnTo>
                      <a:pt x="2239" y="9921"/>
                    </a:lnTo>
                    <a:lnTo>
                      <a:pt x="2105" y="9881"/>
                    </a:lnTo>
                    <a:cubicBezTo>
                      <a:pt x="2066" y="9865"/>
                      <a:pt x="2026" y="9850"/>
                      <a:pt x="1987" y="9834"/>
                    </a:cubicBezTo>
                    <a:lnTo>
                      <a:pt x="1901" y="9781"/>
                    </a:lnTo>
                    <a:lnTo>
                      <a:pt x="1837" y="9723"/>
                    </a:lnTo>
                    <a:lnTo>
                      <a:pt x="1837" y="9514"/>
                    </a:lnTo>
                    <a:cubicBezTo>
                      <a:pt x="1828" y="9503"/>
                      <a:pt x="1819" y="9491"/>
                      <a:pt x="1810" y="9480"/>
                    </a:cubicBezTo>
                    <a:cubicBezTo>
                      <a:pt x="1798" y="9465"/>
                      <a:pt x="1785" y="9450"/>
                      <a:pt x="1773" y="9435"/>
                    </a:cubicBezTo>
                    <a:cubicBezTo>
                      <a:pt x="1764" y="9417"/>
                      <a:pt x="1755" y="9400"/>
                      <a:pt x="1746" y="9382"/>
                    </a:cubicBezTo>
                    <a:lnTo>
                      <a:pt x="1725" y="9316"/>
                    </a:lnTo>
                    <a:lnTo>
                      <a:pt x="1725" y="9248"/>
                    </a:lnTo>
                    <a:cubicBezTo>
                      <a:pt x="1732" y="9224"/>
                      <a:pt x="1739" y="9201"/>
                      <a:pt x="1746" y="9177"/>
                    </a:cubicBezTo>
                    <a:cubicBezTo>
                      <a:pt x="1751" y="9160"/>
                      <a:pt x="1757" y="9143"/>
                      <a:pt x="1762" y="9126"/>
                    </a:cubicBezTo>
                    <a:lnTo>
                      <a:pt x="1762" y="9071"/>
                    </a:lnTo>
                    <a:cubicBezTo>
                      <a:pt x="1755" y="9052"/>
                      <a:pt x="1748" y="9032"/>
                      <a:pt x="1741" y="9013"/>
                    </a:cubicBezTo>
                    <a:cubicBezTo>
                      <a:pt x="1736" y="8993"/>
                      <a:pt x="1730" y="8972"/>
                      <a:pt x="1725" y="8952"/>
                    </a:cubicBezTo>
                    <a:cubicBezTo>
                      <a:pt x="1721" y="8929"/>
                      <a:pt x="1718" y="8907"/>
                      <a:pt x="1714" y="8884"/>
                    </a:cubicBezTo>
                    <a:lnTo>
                      <a:pt x="1714" y="8810"/>
                    </a:lnTo>
                    <a:cubicBezTo>
                      <a:pt x="1721" y="8784"/>
                      <a:pt x="1728" y="8759"/>
                      <a:pt x="1735" y="8733"/>
                    </a:cubicBezTo>
                    <a:lnTo>
                      <a:pt x="1762" y="8667"/>
                    </a:lnTo>
                    <a:cubicBezTo>
                      <a:pt x="1775" y="8647"/>
                      <a:pt x="1787" y="8626"/>
                      <a:pt x="1800" y="8606"/>
                    </a:cubicBezTo>
                    <a:cubicBezTo>
                      <a:pt x="1812" y="8586"/>
                      <a:pt x="1825" y="8566"/>
                      <a:pt x="1837" y="8546"/>
                    </a:cubicBezTo>
                    <a:cubicBezTo>
                      <a:pt x="1848" y="8521"/>
                      <a:pt x="1858" y="8497"/>
                      <a:pt x="1869" y="8472"/>
                    </a:cubicBezTo>
                    <a:lnTo>
                      <a:pt x="1869" y="7820"/>
                    </a:lnTo>
                    <a:lnTo>
                      <a:pt x="1998" y="7020"/>
                    </a:lnTo>
                    <a:cubicBezTo>
                      <a:pt x="2085" y="6872"/>
                      <a:pt x="2173" y="6725"/>
                      <a:pt x="2260" y="6577"/>
                    </a:cubicBezTo>
                    <a:cubicBezTo>
                      <a:pt x="2265" y="6458"/>
                      <a:pt x="2271" y="6340"/>
                      <a:pt x="2276" y="6221"/>
                    </a:cubicBezTo>
                    <a:lnTo>
                      <a:pt x="2453" y="5735"/>
                    </a:lnTo>
                    <a:lnTo>
                      <a:pt x="2501" y="5606"/>
                    </a:lnTo>
                    <a:cubicBezTo>
                      <a:pt x="2514" y="5565"/>
                      <a:pt x="2526" y="5525"/>
                      <a:pt x="2539" y="5484"/>
                    </a:cubicBezTo>
                    <a:cubicBezTo>
                      <a:pt x="2546" y="5444"/>
                      <a:pt x="2553" y="5403"/>
                      <a:pt x="2560" y="5363"/>
                    </a:cubicBezTo>
                    <a:cubicBezTo>
                      <a:pt x="2571" y="5324"/>
                      <a:pt x="2581" y="5286"/>
                      <a:pt x="2592" y="5247"/>
                    </a:cubicBezTo>
                    <a:lnTo>
                      <a:pt x="2598" y="5202"/>
                    </a:lnTo>
                    <a:lnTo>
                      <a:pt x="2592" y="5154"/>
                    </a:lnTo>
                    <a:cubicBezTo>
                      <a:pt x="2590" y="5138"/>
                      <a:pt x="2589" y="5123"/>
                      <a:pt x="2587" y="5107"/>
                    </a:cubicBezTo>
                    <a:lnTo>
                      <a:pt x="2587" y="5059"/>
                    </a:lnTo>
                    <a:cubicBezTo>
                      <a:pt x="2596" y="5044"/>
                      <a:pt x="2605" y="5030"/>
                      <a:pt x="2614" y="5015"/>
                    </a:cubicBezTo>
                    <a:lnTo>
                      <a:pt x="2592" y="5015"/>
                    </a:lnTo>
                    <a:lnTo>
                      <a:pt x="2587" y="5015"/>
                    </a:lnTo>
                    <a:lnTo>
                      <a:pt x="2582" y="5015"/>
                    </a:lnTo>
                    <a:lnTo>
                      <a:pt x="2582" y="5020"/>
                    </a:lnTo>
                    <a:lnTo>
                      <a:pt x="2571" y="5020"/>
                    </a:lnTo>
                    <a:lnTo>
                      <a:pt x="2571" y="5015"/>
                    </a:lnTo>
                    <a:cubicBezTo>
                      <a:pt x="2569" y="5014"/>
                      <a:pt x="2568" y="5013"/>
                      <a:pt x="2566" y="5012"/>
                    </a:cubicBezTo>
                    <a:cubicBezTo>
                      <a:pt x="2564" y="5009"/>
                      <a:pt x="2562" y="5007"/>
                      <a:pt x="2560" y="5004"/>
                    </a:cubicBezTo>
                    <a:lnTo>
                      <a:pt x="2566" y="4980"/>
                    </a:lnTo>
                    <a:cubicBezTo>
                      <a:pt x="2559" y="4975"/>
                      <a:pt x="2551" y="4969"/>
                      <a:pt x="2544" y="4964"/>
                    </a:cubicBezTo>
                    <a:lnTo>
                      <a:pt x="2517" y="4946"/>
                    </a:lnTo>
                    <a:cubicBezTo>
                      <a:pt x="2503" y="4942"/>
                      <a:pt x="2489" y="4937"/>
                      <a:pt x="2475" y="4933"/>
                    </a:cubicBezTo>
                    <a:cubicBezTo>
                      <a:pt x="2464" y="4928"/>
                      <a:pt x="2453" y="4922"/>
                      <a:pt x="2442" y="4917"/>
                    </a:cubicBezTo>
                    <a:cubicBezTo>
                      <a:pt x="2435" y="4913"/>
                      <a:pt x="2428" y="4908"/>
                      <a:pt x="2421" y="4904"/>
                    </a:cubicBezTo>
                    <a:lnTo>
                      <a:pt x="2421" y="4605"/>
                    </a:lnTo>
                    <a:cubicBezTo>
                      <a:pt x="2425" y="4443"/>
                      <a:pt x="2428" y="4282"/>
                      <a:pt x="2432" y="4120"/>
                    </a:cubicBezTo>
                    <a:cubicBezTo>
                      <a:pt x="2439" y="4085"/>
                      <a:pt x="2446" y="4049"/>
                      <a:pt x="2453" y="4014"/>
                    </a:cubicBezTo>
                    <a:cubicBezTo>
                      <a:pt x="2451" y="3980"/>
                      <a:pt x="2450" y="3945"/>
                      <a:pt x="2448" y="3911"/>
                    </a:cubicBezTo>
                    <a:cubicBezTo>
                      <a:pt x="2443" y="3877"/>
                      <a:pt x="2437" y="3842"/>
                      <a:pt x="2432" y="3808"/>
                    </a:cubicBezTo>
                    <a:cubicBezTo>
                      <a:pt x="2425" y="3773"/>
                      <a:pt x="2417" y="3738"/>
                      <a:pt x="2410" y="3703"/>
                    </a:cubicBezTo>
                    <a:cubicBezTo>
                      <a:pt x="2414" y="3668"/>
                      <a:pt x="2417" y="3632"/>
                      <a:pt x="2421" y="3597"/>
                    </a:cubicBezTo>
                    <a:cubicBezTo>
                      <a:pt x="2425" y="3558"/>
                      <a:pt x="2428" y="3520"/>
                      <a:pt x="2432" y="3481"/>
                    </a:cubicBezTo>
                    <a:cubicBezTo>
                      <a:pt x="2437" y="3441"/>
                      <a:pt x="2443" y="3402"/>
                      <a:pt x="2448" y="3362"/>
                    </a:cubicBezTo>
                    <a:cubicBezTo>
                      <a:pt x="2450" y="3321"/>
                      <a:pt x="2451" y="3279"/>
                      <a:pt x="2453" y="3238"/>
                    </a:cubicBezTo>
                    <a:cubicBezTo>
                      <a:pt x="2451" y="3199"/>
                      <a:pt x="2450" y="3161"/>
                      <a:pt x="2448" y="3122"/>
                    </a:cubicBezTo>
                    <a:lnTo>
                      <a:pt x="2421" y="3017"/>
                    </a:lnTo>
                    <a:cubicBezTo>
                      <a:pt x="2401" y="2912"/>
                      <a:pt x="2382" y="2808"/>
                      <a:pt x="2362" y="2703"/>
                    </a:cubicBezTo>
                    <a:cubicBezTo>
                      <a:pt x="2358" y="2720"/>
                      <a:pt x="2355" y="2736"/>
                      <a:pt x="2351" y="2753"/>
                    </a:cubicBezTo>
                    <a:lnTo>
                      <a:pt x="2314" y="2790"/>
                    </a:lnTo>
                    <a:cubicBezTo>
                      <a:pt x="2303" y="2800"/>
                      <a:pt x="2293" y="2811"/>
                      <a:pt x="2282" y="2821"/>
                    </a:cubicBezTo>
                    <a:lnTo>
                      <a:pt x="2255" y="2848"/>
                    </a:lnTo>
                    <a:cubicBezTo>
                      <a:pt x="2250" y="2858"/>
                      <a:pt x="2244" y="2867"/>
                      <a:pt x="2239" y="2877"/>
                    </a:cubicBezTo>
                    <a:cubicBezTo>
                      <a:pt x="2238" y="2886"/>
                      <a:pt x="2237" y="2894"/>
                      <a:pt x="2236" y="2903"/>
                    </a:cubicBezTo>
                    <a:lnTo>
                      <a:pt x="2217" y="2922"/>
                    </a:lnTo>
                    <a:cubicBezTo>
                      <a:pt x="2206" y="2933"/>
                      <a:pt x="2196" y="2945"/>
                      <a:pt x="2185" y="2956"/>
                    </a:cubicBezTo>
                    <a:lnTo>
                      <a:pt x="2148" y="2996"/>
                    </a:lnTo>
                    <a:cubicBezTo>
                      <a:pt x="2141" y="3011"/>
                      <a:pt x="2133" y="3025"/>
                      <a:pt x="2126" y="3040"/>
                    </a:cubicBezTo>
                    <a:lnTo>
                      <a:pt x="2105" y="3088"/>
                    </a:lnTo>
                    <a:cubicBezTo>
                      <a:pt x="2101" y="3100"/>
                      <a:pt x="2098" y="3113"/>
                      <a:pt x="2094" y="3125"/>
                    </a:cubicBezTo>
                    <a:cubicBezTo>
                      <a:pt x="2092" y="3135"/>
                      <a:pt x="2091" y="3144"/>
                      <a:pt x="2089" y="3154"/>
                    </a:cubicBezTo>
                    <a:cubicBezTo>
                      <a:pt x="2085" y="3157"/>
                      <a:pt x="2082" y="3161"/>
                      <a:pt x="2078" y="3164"/>
                    </a:cubicBezTo>
                    <a:lnTo>
                      <a:pt x="1971" y="3215"/>
                    </a:lnTo>
                    <a:lnTo>
                      <a:pt x="1869" y="3257"/>
                    </a:lnTo>
                    <a:lnTo>
                      <a:pt x="1773" y="3296"/>
                    </a:lnTo>
                    <a:cubicBezTo>
                      <a:pt x="1741" y="3308"/>
                      <a:pt x="1708" y="3319"/>
                      <a:pt x="1676" y="3331"/>
                    </a:cubicBezTo>
                    <a:lnTo>
                      <a:pt x="1559" y="3362"/>
                    </a:lnTo>
                    <a:lnTo>
                      <a:pt x="1414" y="3389"/>
                    </a:lnTo>
                    <a:lnTo>
                      <a:pt x="1296" y="3399"/>
                    </a:lnTo>
                    <a:lnTo>
                      <a:pt x="1194" y="3391"/>
                    </a:lnTo>
                    <a:lnTo>
                      <a:pt x="1093" y="3376"/>
                    </a:lnTo>
                    <a:lnTo>
                      <a:pt x="1007" y="3344"/>
                    </a:lnTo>
                    <a:cubicBezTo>
                      <a:pt x="978" y="3333"/>
                      <a:pt x="950" y="3321"/>
                      <a:pt x="921" y="3310"/>
                    </a:cubicBezTo>
                    <a:cubicBezTo>
                      <a:pt x="896" y="3297"/>
                      <a:pt x="871" y="3283"/>
                      <a:pt x="846" y="3270"/>
                    </a:cubicBezTo>
                    <a:lnTo>
                      <a:pt x="777" y="3225"/>
                    </a:lnTo>
                    <a:cubicBezTo>
                      <a:pt x="757" y="3211"/>
                      <a:pt x="738" y="3197"/>
                      <a:pt x="718" y="3183"/>
                    </a:cubicBezTo>
                    <a:cubicBezTo>
                      <a:pt x="700" y="3171"/>
                      <a:pt x="682" y="3158"/>
                      <a:pt x="664" y="3146"/>
                    </a:cubicBezTo>
                    <a:cubicBezTo>
                      <a:pt x="650" y="3135"/>
                      <a:pt x="635" y="3125"/>
                      <a:pt x="621" y="3114"/>
                    </a:cubicBezTo>
                    <a:cubicBezTo>
                      <a:pt x="609" y="3108"/>
                      <a:pt x="596" y="3102"/>
                      <a:pt x="584" y="3096"/>
                    </a:cubicBezTo>
                    <a:cubicBezTo>
                      <a:pt x="548" y="3075"/>
                      <a:pt x="513" y="3053"/>
                      <a:pt x="477" y="3032"/>
                    </a:cubicBezTo>
                    <a:lnTo>
                      <a:pt x="386" y="2959"/>
                    </a:lnTo>
                    <a:lnTo>
                      <a:pt x="311" y="2869"/>
                    </a:lnTo>
                    <a:cubicBezTo>
                      <a:pt x="293" y="2837"/>
                      <a:pt x="275" y="2806"/>
                      <a:pt x="257" y="2774"/>
                    </a:cubicBezTo>
                    <a:cubicBezTo>
                      <a:pt x="243" y="2739"/>
                      <a:pt x="228" y="2703"/>
                      <a:pt x="214" y="2668"/>
                    </a:cubicBezTo>
                    <a:cubicBezTo>
                      <a:pt x="209" y="2631"/>
                      <a:pt x="203" y="2594"/>
                      <a:pt x="198" y="2557"/>
                    </a:cubicBezTo>
                    <a:lnTo>
                      <a:pt x="198" y="2449"/>
                    </a:lnTo>
                    <a:lnTo>
                      <a:pt x="225" y="2341"/>
                    </a:lnTo>
                    <a:cubicBezTo>
                      <a:pt x="230" y="2324"/>
                      <a:pt x="236" y="2308"/>
                      <a:pt x="241" y="2291"/>
                    </a:cubicBezTo>
                    <a:cubicBezTo>
                      <a:pt x="239" y="2275"/>
                      <a:pt x="238" y="2259"/>
                      <a:pt x="236" y="2243"/>
                    </a:cubicBezTo>
                    <a:lnTo>
                      <a:pt x="236" y="2196"/>
                    </a:lnTo>
                    <a:lnTo>
                      <a:pt x="236" y="2151"/>
                    </a:lnTo>
                    <a:cubicBezTo>
                      <a:pt x="239" y="2139"/>
                      <a:pt x="243" y="2126"/>
                      <a:pt x="246" y="2114"/>
                    </a:cubicBezTo>
                    <a:cubicBezTo>
                      <a:pt x="228" y="2087"/>
                      <a:pt x="211" y="2059"/>
                      <a:pt x="193" y="2032"/>
                    </a:cubicBezTo>
                    <a:cubicBezTo>
                      <a:pt x="172" y="2002"/>
                      <a:pt x="150" y="1972"/>
                      <a:pt x="129" y="1942"/>
                    </a:cubicBezTo>
                    <a:cubicBezTo>
                      <a:pt x="111" y="1911"/>
                      <a:pt x="93" y="1881"/>
                      <a:pt x="75" y="1850"/>
                    </a:cubicBezTo>
                    <a:lnTo>
                      <a:pt x="27" y="1760"/>
                    </a:lnTo>
                    <a:cubicBezTo>
                      <a:pt x="18" y="1730"/>
                      <a:pt x="9" y="1701"/>
                      <a:pt x="0" y="1671"/>
                    </a:cubicBezTo>
                    <a:lnTo>
                      <a:pt x="107" y="1618"/>
                    </a:lnTo>
                    <a:lnTo>
                      <a:pt x="257" y="1576"/>
                    </a:lnTo>
                    <a:lnTo>
                      <a:pt x="412" y="1541"/>
                    </a:lnTo>
                    <a:lnTo>
                      <a:pt x="595" y="1518"/>
                    </a:lnTo>
                    <a:lnTo>
                      <a:pt x="777" y="1507"/>
                    </a:lnTo>
                    <a:cubicBezTo>
                      <a:pt x="793" y="1512"/>
                      <a:pt x="809" y="1518"/>
                      <a:pt x="825" y="1523"/>
                    </a:cubicBezTo>
                    <a:cubicBezTo>
                      <a:pt x="843" y="1526"/>
                      <a:pt x="860" y="1530"/>
                      <a:pt x="878" y="1533"/>
                    </a:cubicBezTo>
                    <a:cubicBezTo>
                      <a:pt x="898" y="1536"/>
                      <a:pt x="917" y="1538"/>
                      <a:pt x="937" y="1541"/>
                    </a:cubicBezTo>
                    <a:cubicBezTo>
                      <a:pt x="955" y="1545"/>
                      <a:pt x="973" y="1550"/>
                      <a:pt x="991" y="1554"/>
                    </a:cubicBezTo>
                    <a:cubicBezTo>
                      <a:pt x="1007" y="1561"/>
                      <a:pt x="1023" y="1569"/>
                      <a:pt x="1039" y="1576"/>
                    </a:cubicBezTo>
                    <a:lnTo>
                      <a:pt x="1093" y="1615"/>
                    </a:lnTo>
                    <a:cubicBezTo>
                      <a:pt x="1105" y="1630"/>
                      <a:pt x="1118" y="1645"/>
                      <a:pt x="1130" y="1660"/>
                    </a:cubicBezTo>
                    <a:lnTo>
                      <a:pt x="1087" y="1694"/>
                    </a:lnTo>
                    <a:cubicBezTo>
                      <a:pt x="1082" y="1706"/>
                      <a:pt x="1076" y="1717"/>
                      <a:pt x="1071" y="1729"/>
                    </a:cubicBezTo>
                    <a:cubicBezTo>
                      <a:pt x="1076" y="1740"/>
                      <a:pt x="1082" y="1752"/>
                      <a:pt x="1087" y="1763"/>
                    </a:cubicBezTo>
                    <a:cubicBezTo>
                      <a:pt x="1092" y="1774"/>
                      <a:pt x="1098" y="1786"/>
                      <a:pt x="1103" y="1797"/>
                    </a:cubicBezTo>
                    <a:cubicBezTo>
                      <a:pt x="1107" y="1809"/>
                      <a:pt x="1110" y="1822"/>
                      <a:pt x="1114" y="1834"/>
                    </a:cubicBezTo>
                    <a:cubicBezTo>
                      <a:pt x="1112" y="1846"/>
                      <a:pt x="1111" y="1859"/>
                      <a:pt x="1109" y="1871"/>
                    </a:cubicBezTo>
                    <a:cubicBezTo>
                      <a:pt x="1096" y="1885"/>
                      <a:pt x="1084" y="1899"/>
                      <a:pt x="1071" y="1913"/>
                    </a:cubicBezTo>
                    <a:lnTo>
                      <a:pt x="900" y="1948"/>
                    </a:lnTo>
                    <a:lnTo>
                      <a:pt x="900" y="1985"/>
                    </a:lnTo>
                    <a:cubicBezTo>
                      <a:pt x="902" y="1997"/>
                      <a:pt x="903" y="2010"/>
                      <a:pt x="905" y="2022"/>
                    </a:cubicBezTo>
                    <a:cubicBezTo>
                      <a:pt x="909" y="2036"/>
                      <a:pt x="912" y="2050"/>
                      <a:pt x="916" y="2064"/>
                    </a:cubicBezTo>
                    <a:lnTo>
                      <a:pt x="916" y="2103"/>
                    </a:lnTo>
                    <a:cubicBezTo>
                      <a:pt x="912" y="2116"/>
                      <a:pt x="909" y="2130"/>
                      <a:pt x="905" y="2143"/>
                    </a:cubicBezTo>
                    <a:cubicBezTo>
                      <a:pt x="900" y="2154"/>
                      <a:pt x="894" y="2164"/>
                      <a:pt x="889" y="2175"/>
                    </a:cubicBezTo>
                    <a:cubicBezTo>
                      <a:pt x="875" y="2184"/>
                      <a:pt x="860" y="2192"/>
                      <a:pt x="846" y="2201"/>
                    </a:cubicBezTo>
                    <a:lnTo>
                      <a:pt x="889" y="2241"/>
                    </a:lnTo>
                    <a:cubicBezTo>
                      <a:pt x="905" y="2253"/>
                      <a:pt x="921" y="2266"/>
                      <a:pt x="937" y="2278"/>
                    </a:cubicBezTo>
                    <a:cubicBezTo>
                      <a:pt x="955" y="2289"/>
                      <a:pt x="973" y="2301"/>
                      <a:pt x="991" y="2312"/>
                    </a:cubicBezTo>
                    <a:lnTo>
                      <a:pt x="1044" y="2336"/>
                    </a:lnTo>
                    <a:cubicBezTo>
                      <a:pt x="1060" y="2339"/>
                      <a:pt x="1077" y="2343"/>
                      <a:pt x="1093" y="2346"/>
                    </a:cubicBezTo>
                    <a:cubicBezTo>
                      <a:pt x="1105" y="2337"/>
                      <a:pt x="1118" y="2329"/>
                      <a:pt x="1130" y="2320"/>
                    </a:cubicBezTo>
                    <a:lnTo>
                      <a:pt x="1157" y="2275"/>
                    </a:lnTo>
                    <a:cubicBezTo>
                      <a:pt x="1169" y="2257"/>
                      <a:pt x="1182" y="2238"/>
                      <a:pt x="1194" y="2220"/>
                    </a:cubicBezTo>
                    <a:cubicBezTo>
                      <a:pt x="1205" y="2199"/>
                      <a:pt x="1216" y="2177"/>
                      <a:pt x="1227" y="2156"/>
                    </a:cubicBezTo>
                    <a:cubicBezTo>
                      <a:pt x="1234" y="2133"/>
                      <a:pt x="1241" y="2111"/>
                      <a:pt x="1248" y="2088"/>
                    </a:cubicBezTo>
                    <a:lnTo>
                      <a:pt x="1275" y="2022"/>
                    </a:lnTo>
                    <a:cubicBezTo>
                      <a:pt x="1280" y="2002"/>
                      <a:pt x="1286" y="1981"/>
                      <a:pt x="1291" y="1961"/>
                    </a:cubicBezTo>
                    <a:cubicBezTo>
                      <a:pt x="1293" y="1945"/>
                      <a:pt x="1294" y="1929"/>
                      <a:pt x="1296" y="1913"/>
                    </a:cubicBezTo>
                    <a:cubicBezTo>
                      <a:pt x="1294" y="1902"/>
                      <a:pt x="1293" y="1890"/>
                      <a:pt x="1291" y="1879"/>
                    </a:cubicBezTo>
                    <a:lnTo>
                      <a:pt x="1318" y="1876"/>
                    </a:lnTo>
                    <a:cubicBezTo>
                      <a:pt x="1321" y="1874"/>
                      <a:pt x="1325" y="1873"/>
                      <a:pt x="1328" y="1871"/>
                    </a:cubicBezTo>
                    <a:cubicBezTo>
                      <a:pt x="1333" y="1869"/>
                      <a:pt x="1339" y="1868"/>
                      <a:pt x="1344" y="1866"/>
                    </a:cubicBezTo>
                    <a:cubicBezTo>
                      <a:pt x="1346" y="1864"/>
                      <a:pt x="1348" y="1863"/>
                      <a:pt x="1350" y="1861"/>
                    </a:cubicBezTo>
                    <a:cubicBezTo>
                      <a:pt x="1353" y="1859"/>
                      <a:pt x="1357" y="1857"/>
                      <a:pt x="1360" y="1855"/>
                    </a:cubicBezTo>
                    <a:cubicBezTo>
                      <a:pt x="1362" y="1852"/>
                      <a:pt x="1364" y="1850"/>
                      <a:pt x="1366" y="1847"/>
                    </a:cubicBezTo>
                    <a:cubicBezTo>
                      <a:pt x="1370" y="1843"/>
                      <a:pt x="1373" y="1838"/>
                      <a:pt x="1377" y="1834"/>
                    </a:cubicBezTo>
                    <a:cubicBezTo>
                      <a:pt x="1373" y="1823"/>
                      <a:pt x="1370" y="1811"/>
                      <a:pt x="1366" y="1800"/>
                    </a:cubicBezTo>
                    <a:cubicBezTo>
                      <a:pt x="1370" y="1784"/>
                      <a:pt x="1373" y="1768"/>
                      <a:pt x="1377" y="1752"/>
                    </a:cubicBezTo>
                    <a:cubicBezTo>
                      <a:pt x="1384" y="1735"/>
                      <a:pt x="1391" y="1719"/>
                      <a:pt x="1398" y="1702"/>
                    </a:cubicBezTo>
                    <a:cubicBezTo>
                      <a:pt x="1409" y="1685"/>
                      <a:pt x="1419" y="1669"/>
                      <a:pt x="1430" y="1652"/>
                    </a:cubicBezTo>
                    <a:cubicBezTo>
                      <a:pt x="1441" y="1639"/>
                      <a:pt x="1451" y="1626"/>
                      <a:pt x="1462" y="1613"/>
                    </a:cubicBezTo>
                    <a:cubicBezTo>
                      <a:pt x="1476" y="1602"/>
                      <a:pt x="1491" y="1592"/>
                      <a:pt x="1505" y="1581"/>
                    </a:cubicBezTo>
                    <a:lnTo>
                      <a:pt x="1575" y="1554"/>
                    </a:lnTo>
                    <a:lnTo>
                      <a:pt x="1666" y="1536"/>
                    </a:lnTo>
                    <a:cubicBezTo>
                      <a:pt x="1698" y="1533"/>
                      <a:pt x="1730" y="1531"/>
                      <a:pt x="1762" y="1528"/>
                    </a:cubicBezTo>
                    <a:lnTo>
                      <a:pt x="1864" y="1518"/>
                    </a:lnTo>
                    <a:lnTo>
                      <a:pt x="1971" y="1507"/>
                    </a:lnTo>
                    <a:lnTo>
                      <a:pt x="2067" y="1486"/>
                    </a:lnTo>
                    <a:lnTo>
                      <a:pt x="2266" y="1438"/>
                    </a:lnTo>
                    <a:lnTo>
                      <a:pt x="2480" y="1386"/>
                    </a:lnTo>
                    <a:lnTo>
                      <a:pt x="2700" y="1333"/>
                    </a:lnTo>
                    <a:lnTo>
                      <a:pt x="2892" y="1277"/>
                    </a:lnTo>
                    <a:cubicBezTo>
                      <a:pt x="2880" y="1272"/>
                      <a:pt x="2867" y="1267"/>
                      <a:pt x="2855" y="1262"/>
                    </a:cubicBezTo>
                    <a:cubicBezTo>
                      <a:pt x="2882" y="1257"/>
                      <a:pt x="2908" y="1251"/>
                      <a:pt x="2935" y="1246"/>
                    </a:cubicBezTo>
                    <a:lnTo>
                      <a:pt x="2994" y="1222"/>
                    </a:lnTo>
                    <a:lnTo>
                      <a:pt x="3053" y="1193"/>
                    </a:lnTo>
                    <a:cubicBezTo>
                      <a:pt x="3069" y="1182"/>
                      <a:pt x="3085" y="1172"/>
                      <a:pt x="3101" y="1161"/>
                    </a:cubicBezTo>
                    <a:cubicBezTo>
                      <a:pt x="3119" y="1151"/>
                      <a:pt x="3137" y="1140"/>
                      <a:pt x="3155" y="1130"/>
                    </a:cubicBezTo>
                    <a:lnTo>
                      <a:pt x="3208" y="1106"/>
                    </a:lnTo>
                    <a:cubicBezTo>
                      <a:pt x="3219" y="1125"/>
                      <a:pt x="3229" y="1145"/>
                      <a:pt x="3240" y="1164"/>
                    </a:cubicBezTo>
                    <a:cubicBezTo>
                      <a:pt x="3258" y="1182"/>
                      <a:pt x="3276" y="1201"/>
                      <a:pt x="3294" y="1219"/>
                    </a:cubicBezTo>
                    <a:cubicBezTo>
                      <a:pt x="3317" y="1236"/>
                      <a:pt x="3341" y="1252"/>
                      <a:pt x="3364" y="1269"/>
                    </a:cubicBezTo>
                    <a:lnTo>
                      <a:pt x="3433" y="1320"/>
                    </a:lnTo>
                    <a:lnTo>
                      <a:pt x="3492" y="1367"/>
                    </a:lnTo>
                    <a:lnTo>
                      <a:pt x="3610" y="1478"/>
                    </a:lnTo>
                    <a:cubicBezTo>
                      <a:pt x="3646" y="1518"/>
                      <a:pt x="3681" y="1559"/>
                      <a:pt x="3717" y="1599"/>
                    </a:cubicBezTo>
                    <a:cubicBezTo>
                      <a:pt x="3749" y="1640"/>
                      <a:pt x="3782" y="1680"/>
                      <a:pt x="3814" y="1721"/>
                    </a:cubicBezTo>
                    <a:lnTo>
                      <a:pt x="3937" y="1919"/>
                    </a:lnTo>
                    <a:cubicBezTo>
                      <a:pt x="3974" y="1988"/>
                      <a:pt x="4012" y="2056"/>
                      <a:pt x="4049" y="2125"/>
                    </a:cubicBezTo>
                    <a:cubicBezTo>
                      <a:pt x="4079" y="2193"/>
                      <a:pt x="4110" y="2262"/>
                      <a:pt x="4140" y="2330"/>
                    </a:cubicBezTo>
                    <a:cubicBezTo>
                      <a:pt x="4167" y="2401"/>
                      <a:pt x="4194" y="2471"/>
                      <a:pt x="4221" y="2542"/>
                    </a:cubicBezTo>
                    <a:cubicBezTo>
                      <a:pt x="4251" y="2615"/>
                      <a:pt x="4282" y="2688"/>
                      <a:pt x="4312" y="2761"/>
                    </a:cubicBezTo>
                    <a:cubicBezTo>
                      <a:pt x="4344" y="2835"/>
                      <a:pt x="4376" y="2908"/>
                      <a:pt x="4408" y="2982"/>
                    </a:cubicBezTo>
                    <a:cubicBezTo>
                      <a:pt x="4429" y="3026"/>
                      <a:pt x="4451" y="3070"/>
                      <a:pt x="4472" y="3114"/>
                    </a:cubicBezTo>
                    <a:cubicBezTo>
                      <a:pt x="4494" y="3159"/>
                      <a:pt x="4515" y="3204"/>
                      <a:pt x="4537" y="3249"/>
                    </a:cubicBezTo>
                    <a:cubicBezTo>
                      <a:pt x="4553" y="3295"/>
                      <a:pt x="4569" y="3340"/>
                      <a:pt x="4585" y="3386"/>
                    </a:cubicBezTo>
                    <a:cubicBezTo>
                      <a:pt x="4599" y="3433"/>
                      <a:pt x="4614" y="3479"/>
                      <a:pt x="4628" y="3526"/>
                    </a:cubicBezTo>
                    <a:cubicBezTo>
                      <a:pt x="4639" y="3576"/>
                      <a:pt x="4649" y="3626"/>
                      <a:pt x="4660" y="3676"/>
                    </a:cubicBezTo>
                    <a:cubicBezTo>
                      <a:pt x="4665" y="3728"/>
                      <a:pt x="4671" y="3780"/>
                      <a:pt x="4676" y="3832"/>
                    </a:cubicBezTo>
                    <a:lnTo>
                      <a:pt x="5083" y="3861"/>
                    </a:lnTo>
                    <a:cubicBezTo>
                      <a:pt x="5106" y="3858"/>
                      <a:pt x="5130" y="3854"/>
                      <a:pt x="5153" y="3851"/>
                    </a:cubicBezTo>
                    <a:cubicBezTo>
                      <a:pt x="5180" y="3846"/>
                      <a:pt x="5206" y="3842"/>
                      <a:pt x="5233" y="3837"/>
                    </a:cubicBezTo>
                    <a:cubicBezTo>
                      <a:pt x="5262" y="3835"/>
                      <a:pt x="5290" y="3832"/>
                      <a:pt x="5319" y="3830"/>
                    </a:cubicBezTo>
                    <a:lnTo>
                      <a:pt x="5404" y="3827"/>
                    </a:lnTo>
                    <a:cubicBezTo>
                      <a:pt x="5429" y="3830"/>
                      <a:pt x="5454" y="3834"/>
                      <a:pt x="5479" y="3837"/>
                    </a:cubicBezTo>
                    <a:lnTo>
                      <a:pt x="5554" y="3861"/>
                    </a:lnTo>
                    <a:lnTo>
                      <a:pt x="5624" y="3840"/>
                    </a:lnTo>
                    <a:cubicBezTo>
                      <a:pt x="5653" y="3837"/>
                      <a:pt x="5681" y="3833"/>
                      <a:pt x="5710" y="3830"/>
                    </a:cubicBezTo>
                    <a:lnTo>
                      <a:pt x="5790" y="3827"/>
                    </a:lnTo>
                    <a:cubicBezTo>
                      <a:pt x="5820" y="3824"/>
                      <a:pt x="5851" y="3822"/>
                      <a:pt x="5881" y="3819"/>
                    </a:cubicBezTo>
                    <a:cubicBezTo>
                      <a:pt x="5908" y="3815"/>
                      <a:pt x="5934" y="3810"/>
                      <a:pt x="5961" y="3806"/>
                    </a:cubicBezTo>
                    <a:lnTo>
                      <a:pt x="6149" y="3758"/>
                    </a:lnTo>
                    <a:lnTo>
                      <a:pt x="6347" y="3703"/>
                    </a:lnTo>
                    <a:lnTo>
                      <a:pt x="6545" y="3653"/>
                    </a:lnTo>
                    <a:cubicBezTo>
                      <a:pt x="6542" y="3622"/>
                      <a:pt x="6538" y="3591"/>
                      <a:pt x="6535" y="3560"/>
                    </a:cubicBezTo>
                    <a:cubicBezTo>
                      <a:pt x="6522" y="3530"/>
                      <a:pt x="6510" y="3501"/>
                      <a:pt x="6497" y="3471"/>
                    </a:cubicBezTo>
                    <a:cubicBezTo>
                      <a:pt x="6477" y="3440"/>
                      <a:pt x="6458" y="3409"/>
                      <a:pt x="6438" y="3378"/>
                    </a:cubicBezTo>
                    <a:cubicBezTo>
                      <a:pt x="6411" y="3348"/>
                      <a:pt x="6385" y="3318"/>
                      <a:pt x="6358" y="3288"/>
                    </a:cubicBezTo>
                    <a:lnTo>
                      <a:pt x="6277" y="3204"/>
                    </a:lnTo>
                    <a:cubicBezTo>
                      <a:pt x="6249" y="3176"/>
                      <a:pt x="6220" y="3148"/>
                      <a:pt x="6192" y="3120"/>
                    </a:cubicBezTo>
                    <a:cubicBezTo>
                      <a:pt x="6169" y="3094"/>
                      <a:pt x="6145" y="3069"/>
                      <a:pt x="6122" y="3043"/>
                    </a:cubicBezTo>
                    <a:lnTo>
                      <a:pt x="5908" y="2784"/>
                    </a:lnTo>
                    <a:lnTo>
                      <a:pt x="5710" y="2531"/>
                    </a:lnTo>
                    <a:lnTo>
                      <a:pt x="5522" y="2267"/>
                    </a:lnTo>
                    <a:lnTo>
                      <a:pt x="5201" y="1705"/>
                    </a:lnTo>
                    <a:lnTo>
                      <a:pt x="5104" y="1602"/>
                    </a:lnTo>
                    <a:lnTo>
                      <a:pt x="4992" y="1496"/>
                    </a:lnTo>
                    <a:lnTo>
                      <a:pt x="4879" y="1394"/>
                    </a:lnTo>
                    <a:lnTo>
                      <a:pt x="4778" y="1298"/>
                    </a:lnTo>
                    <a:cubicBezTo>
                      <a:pt x="4749" y="1248"/>
                      <a:pt x="4721" y="1198"/>
                      <a:pt x="4692" y="1148"/>
                    </a:cubicBezTo>
                    <a:lnTo>
                      <a:pt x="4746" y="1130"/>
                    </a:lnTo>
                    <a:cubicBezTo>
                      <a:pt x="4758" y="1138"/>
                      <a:pt x="4771" y="1145"/>
                      <a:pt x="4783" y="1153"/>
                    </a:cubicBezTo>
                    <a:lnTo>
                      <a:pt x="4847" y="1174"/>
                    </a:lnTo>
                    <a:cubicBezTo>
                      <a:pt x="4865" y="1180"/>
                      <a:pt x="4883" y="1187"/>
                      <a:pt x="4901" y="1193"/>
                    </a:cubicBezTo>
                    <a:cubicBezTo>
                      <a:pt x="4921" y="1198"/>
                      <a:pt x="4940" y="1204"/>
                      <a:pt x="4960" y="1209"/>
                    </a:cubicBezTo>
                    <a:cubicBezTo>
                      <a:pt x="4953" y="1218"/>
                      <a:pt x="4945" y="1226"/>
                      <a:pt x="4938" y="1235"/>
                    </a:cubicBezTo>
                    <a:lnTo>
                      <a:pt x="5099" y="1288"/>
                    </a:lnTo>
                    <a:lnTo>
                      <a:pt x="5206" y="1288"/>
                    </a:lnTo>
                    <a:lnTo>
                      <a:pt x="5345" y="1285"/>
                    </a:lnTo>
                    <a:lnTo>
                      <a:pt x="5506" y="1280"/>
                    </a:lnTo>
                    <a:lnTo>
                      <a:pt x="5672" y="1280"/>
                    </a:lnTo>
                    <a:lnTo>
                      <a:pt x="5838" y="1280"/>
                    </a:lnTo>
                    <a:lnTo>
                      <a:pt x="5994" y="1280"/>
                    </a:lnTo>
                    <a:lnTo>
                      <a:pt x="6133" y="1288"/>
                    </a:lnTo>
                    <a:lnTo>
                      <a:pt x="6240" y="1293"/>
                    </a:lnTo>
                    <a:cubicBezTo>
                      <a:pt x="6265" y="1297"/>
                      <a:pt x="6290" y="1300"/>
                      <a:pt x="6315" y="1304"/>
                    </a:cubicBezTo>
                    <a:lnTo>
                      <a:pt x="6395" y="1328"/>
                    </a:lnTo>
                    <a:cubicBezTo>
                      <a:pt x="6411" y="1338"/>
                      <a:pt x="6427" y="1347"/>
                      <a:pt x="6443" y="1357"/>
                    </a:cubicBezTo>
                    <a:cubicBezTo>
                      <a:pt x="6452" y="1365"/>
                      <a:pt x="6461" y="1372"/>
                      <a:pt x="6470" y="1380"/>
                    </a:cubicBezTo>
                    <a:cubicBezTo>
                      <a:pt x="6477" y="1390"/>
                      <a:pt x="6485" y="1399"/>
                      <a:pt x="6492" y="1409"/>
                    </a:cubicBezTo>
                    <a:lnTo>
                      <a:pt x="6518" y="1441"/>
                    </a:lnTo>
                    <a:lnTo>
                      <a:pt x="6561" y="1478"/>
                    </a:lnTo>
                    <a:cubicBezTo>
                      <a:pt x="6572" y="1483"/>
                      <a:pt x="6582" y="1489"/>
                      <a:pt x="6593" y="1494"/>
                    </a:cubicBezTo>
                    <a:cubicBezTo>
                      <a:pt x="6607" y="1496"/>
                      <a:pt x="6622" y="1497"/>
                      <a:pt x="6636" y="1499"/>
                    </a:cubicBezTo>
                    <a:lnTo>
                      <a:pt x="6685" y="1502"/>
                    </a:lnTo>
                    <a:cubicBezTo>
                      <a:pt x="6703" y="1504"/>
                      <a:pt x="6720" y="1505"/>
                      <a:pt x="6738" y="1507"/>
                    </a:cubicBezTo>
                    <a:cubicBezTo>
                      <a:pt x="6756" y="1509"/>
                      <a:pt x="6774" y="1510"/>
                      <a:pt x="6792" y="1512"/>
                    </a:cubicBezTo>
                    <a:lnTo>
                      <a:pt x="6845" y="1565"/>
                    </a:lnTo>
                    <a:cubicBezTo>
                      <a:pt x="6856" y="1567"/>
                      <a:pt x="6866" y="1568"/>
                      <a:pt x="6877" y="1570"/>
                    </a:cubicBezTo>
                    <a:lnTo>
                      <a:pt x="6947" y="1570"/>
                    </a:lnTo>
                    <a:lnTo>
                      <a:pt x="7038" y="1576"/>
                    </a:lnTo>
                    <a:lnTo>
                      <a:pt x="7134" y="1576"/>
                    </a:lnTo>
                    <a:cubicBezTo>
                      <a:pt x="7164" y="1577"/>
                      <a:pt x="7195" y="1577"/>
                      <a:pt x="7225" y="1578"/>
                    </a:cubicBezTo>
                    <a:lnTo>
                      <a:pt x="7300" y="1581"/>
                    </a:lnTo>
                    <a:cubicBezTo>
                      <a:pt x="7331" y="1585"/>
                      <a:pt x="7361" y="1590"/>
                      <a:pt x="7392" y="1594"/>
                    </a:cubicBezTo>
                    <a:lnTo>
                      <a:pt x="7504" y="1610"/>
                    </a:lnTo>
                    <a:lnTo>
                      <a:pt x="7616" y="1623"/>
                    </a:lnTo>
                    <a:lnTo>
                      <a:pt x="7724" y="1636"/>
                    </a:lnTo>
                    <a:cubicBezTo>
                      <a:pt x="7754" y="1639"/>
                      <a:pt x="7785" y="1641"/>
                      <a:pt x="7815" y="1644"/>
                    </a:cubicBezTo>
                    <a:lnTo>
                      <a:pt x="7922" y="1647"/>
                    </a:lnTo>
                    <a:lnTo>
                      <a:pt x="8040" y="1647"/>
                    </a:lnTo>
                    <a:lnTo>
                      <a:pt x="8163" y="1644"/>
                    </a:lnTo>
                    <a:lnTo>
                      <a:pt x="8275" y="1644"/>
                    </a:lnTo>
                    <a:lnTo>
                      <a:pt x="8377" y="1652"/>
                    </a:lnTo>
                    <a:cubicBezTo>
                      <a:pt x="8386" y="1642"/>
                      <a:pt x="8395" y="1633"/>
                      <a:pt x="8404" y="1623"/>
                    </a:cubicBezTo>
                    <a:cubicBezTo>
                      <a:pt x="8418" y="1616"/>
                      <a:pt x="8433" y="1609"/>
                      <a:pt x="8447" y="1602"/>
                    </a:cubicBezTo>
                    <a:cubicBezTo>
                      <a:pt x="8461" y="1594"/>
                      <a:pt x="8476" y="1586"/>
                      <a:pt x="8490" y="1578"/>
                    </a:cubicBezTo>
                    <a:cubicBezTo>
                      <a:pt x="8499" y="1571"/>
                      <a:pt x="8507" y="1564"/>
                      <a:pt x="8516" y="1557"/>
                    </a:cubicBezTo>
                    <a:cubicBezTo>
                      <a:pt x="8525" y="1547"/>
                      <a:pt x="8534" y="1538"/>
                      <a:pt x="8543" y="1528"/>
                    </a:cubicBezTo>
                    <a:cubicBezTo>
                      <a:pt x="8545" y="1518"/>
                      <a:pt x="8546" y="1509"/>
                      <a:pt x="8548" y="1499"/>
                    </a:cubicBezTo>
                    <a:cubicBezTo>
                      <a:pt x="8546" y="1492"/>
                      <a:pt x="8545" y="1485"/>
                      <a:pt x="8543" y="1478"/>
                    </a:cubicBezTo>
                    <a:lnTo>
                      <a:pt x="8543" y="1454"/>
                    </a:lnTo>
                    <a:cubicBezTo>
                      <a:pt x="8545" y="1444"/>
                      <a:pt x="8546" y="1435"/>
                      <a:pt x="8548" y="1425"/>
                    </a:cubicBezTo>
                    <a:cubicBezTo>
                      <a:pt x="8555" y="1411"/>
                      <a:pt x="8563" y="1397"/>
                      <a:pt x="8570" y="1383"/>
                    </a:cubicBezTo>
                    <a:cubicBezTo>
                      <a:pt x="8590" y="1362"/>
                      <a:pt x="8609" y="1341"/>
                      <a:pt x="8629" y="1320"/>
                    </a:cubicBezTo>
                    <a:cubicBezTo>
                      <a:pt x="8652" y="1299"/>
                      <a:pt x="8675" y="1277"/>
                      <a:pt x="8698" y="1256"/>
                    </a:cubicBezTo>
                    <a:cubicBezTo>
                      <a:pt x="8714" y="1235"/>
                      <a:pt x="8731" y="1214"/>
                      <a:pt x="8747" y="1193"/>
                    </a:cubicBezTo>
                    <a:lnTo>
                      <a:pt x="8768" y="1148"/>
                    </a:lnTo>
                    <a:cubicBezTo>
                      <a:pt x="8775" y="1130"/>
                      <a:pt x="8783" y="1111"/>
                      <a:pt x="8790" y="1093"/>
                    </a:cubicBezTo>
                    <a:cubicBezTo>
                      <a:pt x="8793" y="1074"/>
                      <a:pt x="8797" y="1056"/>
                      <a:pt x="8800" y="1037"/>
                    </a:cubicBezTo>
                    <a:cubicBezTo>
                      <a:pt x="8807" y="1019"/>
                      <a:pt x="8815" y="1002"/>
                      <a:pt x="8822" y="984"/>
                    </a:cubicBezTo>
                    <a:cubicBezTo>
                      <a:pt x="8829" y="968"/>
                      <a:pt x="8836" y="953"/>
                      <a:pt x="8843" y="937"/>
                    </a:cubicBezTo>
                    <a:cubicBezTo>
                      <a:pt x="8852" y="924"/>
                      <a:pt x="8861" y="910"/>
                      <a:pt x="8870" y="897"/>
                    </a:cubicBezTo>
                    <a:cubicBezTo>
                      <a:pt x="8884" y="887"/>
                      <a:pt x="8899" y="878"/>
                      <a:pt x="8913" y="868"/>
                    </a:cubicBezTo>
                    <a:cubicBezTo>
                      <a:pt x="8929" y="858"/>
                      <a:pt x="8945" y="847"/>
                      <a:pt x="8961" y="837"/>
                    </a:cubicBezTo>
                    <a:lnTo>
                      <a:pt x="8993" y="802"/>
                    </a:lnTo>
                    <a:lnTo>
                      <a:pt x="9014" y="757"/>
                    </a:lnTo>
                    <a:lnTo>
                      <a:pt x="9014" y="723"/>
                    </a:lnTo>
                    <a:lnTo>
                      <a:pt x="9014" y="694"/>
                    </a:lnTo>
                    <a:cubicBezTo>
                      <a:pt x="9012" y="683"/>
                      <a:pt x="9011" y="673"/>
                      <a:pt x="9009" y="662"/>
                    </a:cubicBezTo>
                    <a:cubicBezTo>
                      <a:pt x="9007" y="652"/>
                      <a:pt x="9006" y="641"/>
                      <a:pt x="9004" y="631"/>
                    </a:cubicBezTo>
                    <a:cubicBezTo>
                      <a:pt x="9007" y="619"/>
                      <a:pt x="9011" y="606"/>
                      <a:pt x="9014" y="594"/>
                    </a:cubicBezTo>
                    <a:lnTo>
                      <a:pt x="8886" y="538"/>
                    </a:lnTo>
                    <a:lnTo>
                      <a:pt x="8757" y="478"/>
                    </a:lnTo>
                    <a:lnTo>
                      <a:pt x="8650" y="412"/>
                    </a:lnTo>
                    <a:cubicBezTo>
                      <a:pt x="8620" y="387"/>
                      <a:pt x="8589" y="363"/>
                      <a:pt x="8559" y="338"/>
                    </a:cubicBezTo>
                    <a:cubicBezTo>
                      <a:pt x="8534" y="310"/>
                      <a:pt x="8509" y="281"/>
                      <a:pt x="8484" y="253"/>
                    </a:cubicBezTo>
                    <a:cubicBezTo>
                      <a:pt x="8456" y="207"/>
                      <a:pt x="8427" y="162"/>
                      <a:pt x="8399" y="116"/>
                    </a:cubicBezTo>
                    <a:lnTo>
                      <a:pt x="8468" y="92"/>
                    </a:lnTo>
                    <a:cubicBezTo>
                      <a:pt x="8495" y="89"/>
                      <a:pt x="8521" y="85"/>
                      <a:pt x="8548" y="82"/>
                    </a:cubicBezTo>
                    <a:lnTo>
                      <a:pt x="8640" y="61"/>
                    </a:lnTo>
                    <a:lnTo>
                      <a:pt x="8698" y="3"/>
                    </a:lnTo>
                    <a:lnTo>
                      <a:pt x="877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dirty="0"/>
              </a:p>
            </p:txBody>
          </p:sp>
          <p:sp>
            <p:nvSpPr>
              <p:cNvPr id="20" name="Freeform 19">
                <a:extLst>
                  <a:ext uri="{FF2B5EF4-FFF2-40B4-BE49-F238E27FC236}">
                    <a16:creationId xmlns="" xmlns:a16="http://schemas.microsoft.com/office/drawing/2014/main" id="{EE5D2075-DB53-4E83-A609-C89DB45EB9E0}"/>
                  </a:ext>
                </a:extLst>
              </p:cNvPr>
              <p:cNvSpPr>
                <a:spLocks/>
              </p:cNvSpPr>
              <p:nvPr/>
            </p:nvSpPr>
            <p:spPr bwMode="auto">
              <a:xfrm>
                <a:off x="3618318" y="1512649"/>
                <a:ext cx="554512" cy="743794"/>
              </a:xfrm>
              <a:custGeom>
                <a:avLst/>
                <a:gdLst>
                  <a:gd name="T0" fmla="*/ 273 w 417"/>
                  <a:gd name="T1" fmla="*/ 17 h 560"/>
                  <a:gd name="T2" fmla="*/ 290 w 417"/>
                  <a:gd name="T3" fmla="*/ 37 h 560"/>
                  <a:gd name="T4" fmla="*/ 301 w 417"/>
                  <a:gd name="T5" fmla="*/ 61 h 560"/>
                  <a:gd name="T6" fmla="*/ 339 w 417"/>
                  <a:gd name="T7" fmla="*/ 92 h 560"/>
                  <a:gd name="T8" fmla="*/ 364 w 417"/>
                  <a:gd name="T9" fmla="*/ 121 h 560"/>
                  <a:gd name="T10" fmla="*/ 385 w 417"/>
                  <a:gd name="T11" fmla="*/ 160 h 560"/>
                  <a:gd name="T12" fmla="*/ 393 w 417"/>
                  <a:gd name="T13" fmla="*/ 224 h 560"/>
                  <a:gd name="T14" fmla="*/ 402 w 417"/>
                  <a:gd name="T15" fmla="*/ 251 h 560"/>
                  <a:gd name="T16" fmla="*/ 411 w 417"/>
                  <a:gd name="T17" fmla="*/ 272 h 560"/>
                  <a:gd name="T18" fmla="*/ 417 w 417"/>
                  <a:gd name="T19" fmla="*/ 292 h 560"/>
                  <a:gd name="T20" fmla="*/ 416 w 417"/>
                  <a:gd name="T21" fmla="*/ 321 h 560"/>
                  <a:gd name="T22" fmla="*/ 408 w 417"/>
                  <a:gd name="T23" fmla="*/ 365 h 560"/>
                  <a:gd name="T24" fmla="*/ 408 w 417"/>
                  <a:gd name="T25" fmla="*/ 400 h 560"/>
                  <a:gd name="T26" fmla="*/ 409 w 417"/>
                  <a:gd name="T27" fmla="*/ 426 h 560"/>
                  <a:gd name="T28" fmla="*/ 402 w 417"/>
                  <a:gd name="T29" fmla="*/ 448 h 560"/>
                  <a:gd name="T30" fmla="*/ 372 w 417"/>
                  <a:gd name="T31" fmla="*/ 474 h 560"/>
                  <a:gd name="T32" fmla="*/ 380 w 417"/>
                  <a:gd name="T33" fmla="*/ 510 h 560"/>
                  <a:gd name="T34" fmla="*/ 382 w 417"/>
                  <a:gd name="T35" fmla="*/ 521 h 560"/>
                  <a:gd name="T36" fmla="*/ 374 w 417"/>
                  <a:gd name="T37" fmla="*/ 539 h 560"/>
                  <a:gd name="T38" fmla="*/ 361 w 417"/>
                  <a:gd name="T39" fmla="*/ 554 h 560"/>
                  <a:gd name="T40" fmla="*/ 336 w 417"/>
                  <a:gd name="T41" fmla="*/ 552 h 560"/>
                  <a:gd name="T42" fmla="*/ 288 w 417"/>
                  <a:gd name="T43" fmla="*/ 539 h 560"/>
                  <a:gd name="T44" fmla="*/ 232 w 417"/>
                  <a:gd name="T45" fmla="*/ 526 h 560"/>
                  <a:gd name="T46" fmla="*/ 179 w 417"/>
                  <a:gd name="T47" fmla="*/ 512 h 560"/>
                  <a:gd name="T48" fmla="*/ 141 w 417"/>
                  <a:gd name="T49" fmla="*/ 494 h 560"/>
                  <a:gd name="T50" fmla="*/ 130 w 417"/>
                  <a:gd name="T51" fmla="*/ 474 h 560"/>
                  <a:gd name="T52" fmla="*/ 130 w 417"/>
                  <a:gd name="T53" fmla="*/ 457 h 560"/>
                  <a:gd name="T54" fmla="*/ 115 w 417"/>
                  <a:gd name="T55" fmla="*/ 431 h 560"/>
                  <a:gd name="T56" fmla="*/ 75 w 417"/>
                  <a:gd name="T57" fmla="*/ 390 h 560"/>
                  <a:gd name="T58" fmla="*/ 36 w 417"/>
                  <a:gd name="T59" fmla="*/ 352 h 560"/>
                  <a:gd name="T60" fmla="*/ 12 w 417"/>
                  <a:gd name="T61" fmla="*/ 307 h 560"/>
                  <a:gd name="T62" fmla="*/ 0 w 417"/>
                  <a:gd name="T63" fmla="*/ 248 h 560"/>
                  <a:gd name="T64" fmla="*/ 4 w 417"/>
                  <a:gd name="T65" fmla="*/ 187 h 560"/>
                  <a:gd name="T66" fmla="*/ 20 w 417"/>
                  <a:gd name="T67" fmla="*/ 135 h 560"/>
                  <a:gd name="T68" fmla="*/ 26 w 417"/>
                  <a:gd name="T69" fmla="*/ 105 h 560"/>
                  <a:gd name="T70" fmla="*/ 39 w 417"/>
                  <a:gd name="T71" fmla="*/ 101 h 560"/>
                  <a:gd name="T72" fmla="*/ 51 w 417"/>
                  <a:gd name="T73" fmla="*/ 84 h 560"/>
                  <a:gd name="T74" fmla="*/ 62 w 417"/>
                  <a:gd name="T75" fmla="*/ 70 h 560"/>
                  <a:gd name="T76" fmla="*/ 104 w 417"/>
                  <a:gd name="T77" fmla="*/ 51 h 560"/>
                  <a:gd name="T78" fmla="*/ 128 w 417"/>
                  <a:gd name="T79" fmla="*/ 40 h 560"/>
                  <a:gd name="T80" fmla="*/ 141 w 417"/>
                  <a:gd name="T81" fmla="*/ 25 h 560"/>
                  <a:gd name="T82" fmla="*/ 154 w 417"/>
                  <a:gd name="T83" fmla="*/ 27 h 560"/>
                  <a:gd name="T84" fmla="*/ 163 w 417"/>
                  <a:gd name="T85" fmla="*/ 25 h 560"/>
                  <a:gd name="T86" fmla="*/ 166 w 417"/>
                  <a:gd name="T87" fmla="*/ 18 h 560"/>
                  <a:gd name="T88" fmla="*/ 171 w 417"/>
                  <a:gd name="T89" fmla="*/ 16 h 560"/>
                  <a:gd name="T90" fmla="*/ 181 w 417"/>
                  <a:gd name="T91" fmla="*/ 13 h 560"/>
                  <a:gd name="T92" fmla="*/ 207 w 417"/>
                  <a:gd name="T93" fmla="*/ 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7" h="560">
                    <a:moveTo>
                      <a:pt x="220" y="0"/>
                    </a:moveTo>
                    <a:lnTo>
                      <a:pt x="273" y="17"/>
                    </a:lnTo>
                    <a:lnTo>
                      <a:pt x="284" y="25"/>
                    </a:lnTo>
                    <a:lnTo>
                      <a:pt x="290" y="37"/>
                    </a:lnTo>
                    <a:lnTo>
                      <a:pt x="295" y="48"/>
                    </a:lnTo>
                    <a:lnTo>
                      <a:pt x="301" y="61"/>
                    </a:lnTo>
                    <a:lnTo>
                      <a:pt x="306" y="73"/>
                    </a:lnTo>
                    <a:lnTo>
                      <a:pt x="339" y="92"/>
                    </a:lnTo>
                    <a:lnTo>
                      <a:pt x="351" y="104"/>
                    </a:lnTo>
                    <a:lnTo>
                      <a:pt x="364" y="121"/>
                    </a:lnTo>
                    <a:lnTo>
                      <a:pt x="376" y="140"/>
                    </a:lnTo>
                    <a:lnTo>
                      <a:pt x="385" y="160"/>
                    </a:lnTo>
                    <a:lnTo>
                      <a:pt x="393" y="175"/>
                    </a:lnTo>
                    <a:lnTo>
                      <a:pt x="393" y="224"/>
                    </a:lnTo>
                    <a:lnTo>
                      <a:pt x="396" y="240"/>
                    </a:lnTo>
                    <a:lnTo>
                      <a:pt x="402" y="251"/>
                    </a:lnTo>
                    <a:lnTo>
                      <a:pt x="407" y="262"/>
                    </a:lnTo>
                    <a:lnTo>
                      <a:pt x="411" y="272"/>
                    </a:lnTo>
                    <a:lnTo>
                      <a:pt x="415" y="281"/>
                    </a:lnTo>
                    <a:lnTo>
                      <a:pt x="417" y="292"/>
                    </a:lnTo>
                    <a:lnTo>
                      <a:pt x="417" y="305"/>
                    </a:lnTo>
                    <a:lnTo>
                      <a:pt x="416" y="321"/>
                    </a:lnTo>
                    <a:lnTo>
                      <a:pt x="412" y="343"/>
                    </a:lnTo>
                    <a:lnTo>
                      <a:pt x="408" y="365"/>
                    </a:lnTo>
                    <a:lnTo>
                      <a:pt x="408" y="385"/>
                    </a:lnTo>
                    <a:lnTo>
                      <a:pt x="408" y="400"/>
                    </a:lnTo>
                    <a:lnTo>
                      <a:pt x="409" y="413"/>
                    </a:lnTo>
                    <a:lnTo>
                      <a:pt x="409" y="426"/>
                    </a:lnTo>
                    <a:lnTo>
                      <a:pt x="407" y="437"/>
                    </a:lnTo>
                    <a:lnTo>
                      <a:pt x="402" y="448"/>
                    </a:lnTo>
                    <a:lnTo>
                      <a:pt x="390" y="460"/>
                    </a:lnTo>
                    <a:lnTo>
                      <a:pt x="372" y="474"/>
                    </a:lnTo>
                    <a:lnTo>
                      <a:pt x="372" y="508"/>
                    </a:lnTo>
                    <a:lnTo>
                      <a:pt x="380" y="510"/>
                    </a:lnTo>
                    <a:lnTo>
                      <a:pt x="382" y="514"/>
                    </a:lnTo>
                    <a:lnTo>
                      <a:pt x="382" y="521"/>
                    </a:lnTo>
                    <a:lnTo>
                      <a:pt x="382" y="530"/>
                    </a:lnTo>
                    <a:lnTo>
                      <a:pt x="374" y="539"/>
                    </a:lnTo>
                    <a:lnTo>
                      <a:pt x="369" y="547"/>
                    </a:lnTo>
                    <a:lnTo>
                      <a:pt x="361" y="554"/>
                    </a:lnTo>
                    <a:lnTo>
                      <a:pt x="352" y="560"/>
                    </a:lnTo>
                    <a:lnTo>
                      <a:pt x="336" y="552"/>
                    </a:lnTo>
                    <a:lnTo>
                      <a:pt x="314" y="545"/>
                    </a:lnTo>
                    <a:lnTo>
                      <a:pt x="288" y="539"/>
                    </a:lnTo>
                    <a:lnTo>
                      <a:pt x="260" y="532"/>
                    </a:lnTo>
                    <a:lnTo>
                      <a:pt x="232" y="526"/>
                    </a:lnTo>
                    <a:lnTo>
                      <a:pt x="205" y="519"/>
                    </a:lnTo>
                    <a:lnTo>
                      <a:pt x="179" y="512"/>
                    </a:lnTo>
                    <a:lnTo>
                      <a:pt x="158" y="503"/>
                    </a:lnTo>
                    <a:lnTo>
                      <a:pt x="141" y="494"/>
                    </a:lnTo>
                    <a:lnTo>
                      <a:pt x="132" y="481"/>
                    </a:lnTo>
                    <a:lnTo>
                      <a:pt x="130" y="474"/>
                    </a:lnTo>
                    <a:lnTo>
                      <a:pt x="130" y="465"/>
                    </a:lnTo>
                    <a:lnTo>
                      <a:pt x="130" y="457"/>
                    </a:lnTo>
                    <a:lnTo>
                      <a:pt x="128" y="451"/>
                    </a:lnTo>
                    <a:lnTo>
                      <a:pt x="115" y="431"/>
                    </a:lnTo>
                    <a:lnTo>
                      <a:pt x="96" y="411"/>
                    </a:lnTo>
                    <a:lnTo>
                      <a:pt x="75" y="390"/>
                    </a:lnTo>
                    <a:lnTo>
                      <a:pt x="53" y="371"/>
                    </a:lnTo>
                    <a:lnTo>
                      <a:pt x="36" y="352"/>
                    </a:lnTo>
                    <a:lnTo>
                      <a:pt x="22" y="332"/>
                    </a:lnTo>
                    <a:lnTo>
                      <a:pt x="12" y="307"/>
                    </a:lnTo>
                    <a:lnTo>
                      <a:pt x="4" y="279"/>
                    </a:lnTo>
                    <a:lnTo>
                      <a:pt x="0" y="248"/>
                    </a:lnTo>
                    <a:lnTo>
                      <a:pt x="0" y="216"/>
                    </a:lnTo>
                    <a:lnTo>
                      <a:pt x="4" y="187"/>
                    </a:lnTo>
                    <a:lnTo>
                      <a:pt x="11" y="158"/>
                    </a:lnTo>
                    <a:lnTo>
                      <a:pt x="20" y="135"/>
                    </a:lnTo>
                    <a:lnTo>
                      <a:pt x="33" y="116"/>
                    </a:lnTo>
                    <a:lnTo>
                      <a:pt x="26" y="105"/>
                    </a:lnTo>
                    <a:lnTo>
                      <a:pt x="30" y="105"/>
                    </a:lnTo>
                    <a:lnTo>
                      <a:pt x="39" y="101"/>
                    </a:lnTo>
                    <a:lnTo>
                      <a:pt x="45" y="93"/>
                    </a:lnTo>
                    <a:lnTo>
                      <a:pt x="51" y="84"/>
                    </a:lnTo>
                    <a:lnTo>
                      <a:pt x="56" y="77"/>
                    </a:lnTo>
                    <a:lnTo>
                      <a:pt x="62" y="70"/>
                    </a:lnTo>
                    <a:lnTo>
                      <a:pt x="83" y="59"/>
                    </a:lnTo>
                    <a:lnTo>
                      <a:pt x="104" y="51"/>
                    </a:lnTo>
                    <a:lnTo>
                      <a:pt x="126" y="40"/>
                    </a:lnTo>
                    <a:lnTo>
                      <a:pt x="128" y="40"/>
                    </a:lnTo>
                    <a:lnTo>
                      <a:pt x="132" y="24"/>
                    </a:lnTo>
                    <a:lnTo>
                      <a:pt x="141" y="25"/>
                    </a:lnTo>
                    <a:lnTo>
                      <a:pt x="148" y="26"/>
                    </a:lnTo>
                    <a:lnTo>
                      <a:pt x="154" y="27"/>
                    </a:lnTo>
                    <a:lnTo>
                      <a:pt x="162" y="30"/>
                    </a:lnTo>
                    <a:lnTo>
                      <a:pt x="163" y="25"/>
                    </a:lnTo>
                    <a:lnTo>
                      <a:pt x="165" y="21"/>
                    </a:lnTo>
                    <a:lnTo>
                      <a:pt x="166" y="18"/>
                    </a:lnTo>
                    <a:lnTo>
                      <a:pt x="168" y="17"/>
                    </a:lnTo>
                    <a:lnTo>
                      <a:pt x="171" y="16"/>
                    </a:lnTo>
                    <a:lnTo>
                      <a:pt x="175" y="15"/>
                    </a:lnTo>
                    <a:lnTo>
                      <a:pt x="181" y="13"/>
                    </a:lnTo>
                    <a:lnTo>
                      <a:pt x="194" y="9"/>
                    </a:lnTo>
                    <a:lnTo>
                      <a:pt x="207" y="5"/>
                    </a:lnTo>
                    <a:lnTo>
                      <a:pt x="22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a:p>
            </p:txBody>
          </p:sp>
          <p:sp>
            <p:nvSpPr>
              <p:cNvPr id="21" name="Freeform 28">
                <a:extLst>
                  <a:ext uri="{FF2B5EF4-FFF2-40B4-BE49-F238E27FC236}">
                    <a16:creationId xmlns="" xmlns:a16="http://schemas.microsoft.com/office/drawing/2014/main" id="{F275865E-387C-4EF8-99EF-F5F7886D24B6}"/>
                  </a:ext>
                </a:extLst>
              </p:cNvPr>
              <p:cNvSpPr>
                <a:spLocks/>
              </p:cNvSpPr>
              <p:nvPr/>
            </p:nvSpPr>
            <p:spPr bwMode="auto">
              <a:xfrm>
                <a:off x="3996221" y="2265968"/>
                <a:ext cx="449091" cy="1324957"/>
              </a:xfrm>
              <a:custGeom>
                <a:avLst/>
                <a:gdLst>
                  <a:gd name="T0" fmla="*/ 83 w 323"/>
                  <a:gd name="T1" fmla="*/ 8 h 952"/>
                  <a:gd name="T2" fmla="*/ 95 w 323"/>
                  <a:gd name="T3" fmla="*/ 19 h 952"/>
                  <a:gd name="T4" fmla="*/ 91 w 323"/>
                  <a:gd name="T5" fmla="*/ 37 h 952"/>
                  <a:gd name="T6" fmla="*/ 88 w 323"/>
                  <a:gd name="T7" fmla="*/ 55 h 952"/>
                  <a:gd name="T8" fmla="*/ 88 w 323"/>
                  <a:gd name="T9" fmla="*/ 60 h 952"/>
                  <a:gd name="T10" fmla="*/ 96 w 323"/>
                  <a:gd name="T11" fmla="*/ 90 h 952"/>
                  <a:gd name="T12" fmla="*/ 110 w 323"/>
                  <a:gd name="T13" fmla="*/ 113 h 952"/>
                  <a:gd name="T14" fmla="*/ 118 w 323"/>
                  <a:gd name="T15" fmla="*/ 122 h 952"/>
                  <a:gd name="T16" fmla="*/ 141 w 323"/>
                  <a:gd name="T17" fmla="*/ 148 h 952"/>
                  <a:gd name="T18" fmla="*/ 148 w 323"/>
                  <a:gd name="T19" fmla="*/ 158 h 952"/>
                  <a:gd name="T20" fmla="*/ 174 w 323"/>
                  <a:gd name="T21" fmla="*/ 215 h 952"/>
                  <a:gd name="T22" fmla="*/ 198 w 323"/>
                  <a:gd name="T23" fmla="*/ 275 h 952"/>
                  <a:gd name="T24" fmla="*/ 219 w 323"/>
                  <a:gd name="T25" fmla="*/ 333 h 952"/>
                  <a:gd name="T26" fmla="*/ 236 w 323"/>
                  <a:gd name="T27" fmla="*/ 382 h 952"/>
                  <a:gd name="T28" fmla="*/ 246 w 323"/>
                  <a:gd name="T29" fmla="*/ 416 h 952"/>
                  <a:gd name="T30" fmla="*/ 250 w 323"/>
                  <a:gd name="T31" fmla="*/ 429 h 952"/>
                  <a:gd name="T32" fmla="*/ 264 w 323"/>
                  <a:gd name="T33" fmla="*/ 481 h 952"/>
                  <a:gd name="T34" fmla="*/ 279 w 323"/>
                  <a:gd name="T35" fmla="*/ 548 h 952"/>
                  <a:gd name="T36" fmla="*/ 292 w 323"/>
                  <a:gd name="T37" fmla="*/ 623 h 952"/>
                  <a:gd name="T38" fmla="*/ 302 w 323"/>
                  <a:gd name="T39" fmla="*/ 698 h 952"/>
                  <a:gd name="T40" fmla="*/ 312 w 323"/>
                  <a:gd name="T41" fmla="*/ 767 h 952"/>
                  <a:gd name="T42" fmla="*/ 319 w 323"/>
                  <a:gd name="T43" fmla="*/ 820 h 952"/>
                  <a:gd name="T44" fmla="*/ 323 w 323"/>
                  <a:gd name="T45" fmla="*/ 850 h 952"/>
                  <a:gd name="T46" fmla="*/ 273 w 323"/>
                  <a:gd name="T47" fmla="*/ 952 h 952"/>
                  <a:gd name="T48" fmla="*/ 178 w 323"/>
                  <a:gd name="T49" fmla="*/ 860 h 952"/>
                  <a:gd name="T50" fmla="*/ 165 w 323"/>
                  <a:gd name="T51" fmla="*/ 709 h 952"/>
                  <a:gd name="T52" fmla="*/ 158 w 323"/>
                  <a:gd name="T53" fmla="*/ 630 h 952"/>
                  <a:gd name="T54" fmla="*/ 152 w 323"/>
                  <a:gd name="T55" fmla="*/ 565 h 952"/>
                  <a:gd name="T56" fmla="*/ 147 w 323"/>
                  <a:gd name="T57" fmla="*/ 521 h 952"/>
                  <a:gd name="T58" fmla="*/ 145 w 323"/>
                  <a:gd name="T59" fmla="*/ 504 h 952"/>
                  <a:gd name="T60" fmla="*/ 137 w 323"/>
                  <a:gd name="T61" fmla="*/ 461 h 952"/>
                  <a:gd name="T62" fmla="*/ 127 w 323"/>
                  <a:gd name="T63" fmla="*/ 420 h 952"/>
                  <a:gd name="T64" fmla="*/ 118 w 323"/>
                  <a:gd name="T65" fmla="*/ 389 h 952"/>
                  <a:gd name="T66" fmla="*/ 115 w 323"/>
                  <a:gd name="T67" fmla="*/ 376 h 952"/>
                  <a:gd name="T68" fmla="*/ 58 w 323"/>
                  <a:gd name="T69" fmla="*/ 209 h 952"/>
                  <a:gd name="T70" fmla="*/ 48 w 323"/>
                  <a:gd name="T71" fmla="*/ 169 h 952"/>
                  <a:gd name="T72" fmla="*/ 46 w 323"/>
                  <a:gd name="T73" fmla="*/ 129 h 952"/>
                  <a:gd name="T74" fmla="*/ 48 w 323"/>
                  <a:gd name="T75" fmla="*/ 96 h 952"/>
                  <a:gd name="T76" fmla="*/ 49 w 323"/>
                  <a:gd name="T77" fmla="*/ 83 h 952"/>
                  <a:gd name="T78" fmla="*/ 26 w 323"/>
                  <a:gd name="T79" fmla="*/ 63 h 952"/>
                  <a:gd name="T80" fmla="*/ 8 w 323"/>
                  <a:gd name="T81" fmla="*/ 45 h 952"/>
                  <a:gd name="T82" fmla="*/ 0 w 323"/>
                  <a:gd name="T83" fmla="*/ 37 h 952"/>
                  <a:gd name="T84" fmla="*/ 17 w 323"/>
                  <a:gd name="T85" fmla="*/ 13 h 952"/>
                  <a:gd name="T86" fmla="*/ 24 w 323"/>
                  <a:gd name="T87" fmla="*/ 7 h 952"/>
                  <a:gd name="T88" fmla="*/ 53 w 323"/>
                  <a:gd name="T89" fmla="*/ 7 h 952"/>
                  <a:gd name="T90" fmla="*/ 66 w 323"/>
                  <a:gd name="T91" fmla="*/ 3 h 952"/>
                  <a:gd name="T92" fmla="*/ 69 w 323"/>
                  <a:gd name="T93"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3" h="952">
                    <a:moveTo>
                      <a:pt x="69" y="0"/>
                    </a:moveTo>
                    <a:lnTo>
                      <a:pt x="83" y="8"/>
                    </a:lnTo>
                    <a:lnTo>
                      <a:pt x="91" y="15"/>
                    </a:lnTo>
                    <a:lnTo>
                      <a:pt x="95" y="19"/>
                    </a:lnTo>
                    <a:lnTo>
                      <a:pt x="95" y="21"/>
                    </a:lnTo>
                    <a:lnTo>
                      <a:pt x="91" y="37"/>
                    </a:lnTo>
                    <a:lnTo>
                      <a:pt x="90" y="48"/>
                    </a:lnTo>
                    <a:lnTo>
                      <a:pt x="88" y="55"/>
                    </a:lnTo>
                    <a:lnTo>
                      <a:pt x="88" y="59"/>
                    </a:lnTo>
                    <a:lnTo>
                      <a:pt x="88" y="60"/>
                    </a:lnTo>
                    <a:lnTo>
                      <a:pt x="92" y="73"/>
                    </a:lnTo>
                    <a:lnTo>
                      <a:pt x="96" y="90"/>
                    </a:lnTo>
                    <a:lnTo>
                      <a:pt x="104" y="103"/>
                    </a:lnTo>
                    <a:lnTo>
                      <a:pt x="110" y="113"/>
                    </a:lnTo>
                    <a:lnTo>
                      <a:pt x="115" y="121"/>
                    </a:lnTo>
                    <a:lnTo>
                      <a:pt x="118" y="122"/>
                    </a:lnTo>
                    <a:lnTo>
                      <a:pt x="132" y="138"/>
                    </a:lnTo>
                    <a:lnTo>
                      <a:pt x="141" y="148"/>
                    </a:lnTo>
                    <a:lnTo>
                      <a:pt x="147" y="156"/>
                    </a:lnTo>
                    <a:lnTo>
                      <a:pt x="148" y="158"/>
                    </a:lnTo>
                    <a:lnTo>
                      <a:pt x="161" y="186"/>
                    </a:lnTo>
                    <a:lnTo>
                      <a:pt x="174" y="215"/>
                    </a:lnTo>
                    <a:lnTo>
                      <a:pt x="187" y="245"/>
                    </a:lnTo>
                    <a:lnTo>
                      <a:pt x="198" y="275"/>
                    </a:lnTo>
                    <a:lnTo>
                      <a:pt x="209" y="305"/>
                    </a:lnTo>
                    <a:lnTo>
                      <a:pt x="219" y="333"/>
                    </a:lnTo>
                    <a:lnTo>
                      <a:pt x="228" y="359"/>
                    </a:lnTo>
                    <a:lnTo>
                      <a:pt x="236" y="382"/>
                    </a:lnTo>
                    <a:lnTo>
                      <a:pt x="241" y="402"/>
                    </a:lnTo>
                    <a:lnTo>
                      <a:pt x="246" y="416"/>
                    </a:lnTo>
                    <a:lnTo>
                      <a:pt x="249" y="425"/>
                    </a:lnTo>
                    <a:lnTo>
                      <a:pt x="250" y="429"/>
                    </a:lnTo>
                    <a:lnTo>
                      <a:pt x="258" y="452"/>
                    </a:lnTo>
                    <a:lnTo>
                      <a:pt x="264" y="481"/>
                    </a:lnTo>
                    <a:lnTo>
                      <a:pt x="272" y="513"/>
                    </a:lnTo>
                    <a:lnTo>
                      <a:pt x="279" y="548"/>
                    </a:lnTo>
                    <a:lnTo>
                      <a:pt x="285" y="586"/>
                    </a:lnTo>
                    <a:lnTo>
                      <a:pt x="292" y="623"/>
                    </a:lnTo>
                    <a:lnTo>
                      <a:pt x="297" y="662"/>
                    </a:lnTo>
                    <a:lnTo>
                      <a:pt x="302" y="698"/>
                    </a:lnTo>
                    <a:lnTo>
                      <a:pt x="307" y="735"/>
                    </a:lnTo>
                    <a:lnTo>
                      <a:pt x="312" y="767"/>
                    </a:lnTo>
                    <a:lnTo>
                      <a:pt x="315" y="795"/>
                    </a:lnTo>
                    <a:lnTo>
                      <a:pt x="319" y="820"/>
                    </a:lnTo>
                    <a:lnTo>
                      <a:pt x="320" y="838"/>
                    </a:lnTo>
                    <a:lnTo>
                      <a:pt x="323" y="850"/>
                    </a:lnTo>
                    <a:lnTo>
                      <a:pt x="323" y="854"/>
                    </a:lnTo>
                    <a:lnTo>
                      <a:pt x="273" y="952"/>
                    </a:lnTo>
                    <a:lnTo>
                      <a:pt x="182" y="879"/>
                    </a:lnTo>
                    <a:lnTo>
                      <a:pt x="178" y="860"/>
                    </a:lnTo>
                    <a:lnTo>
                      <a:pt x="171" y="798"/>
                    </a:lnTo>
                    <a:lnTo>
                      <a:pt x="165" y="709"/>
                    </a:lnTo>
                    <a:lnTo>
                      <a:pt x="162" y="668"/>
                    </a:lnTo>
                    <a:lnTo>
                      <a:pt x="158" y="630"/>
                    </a:lnTo>
                    <a:lnTo>
                      <a:pt x="156" y="596"/>
                    </a:lnTo>
                    <a:lnTo>
                      <a:pt x="152" y="565"/>
                    </a:lnTo>
                    <a:lnTo>
                      <a:pt x="149" y="540"/>
                    </a:lnTo>
                    <a:lnTo>
                      <a:pt x="147" y="521"/>
                    </a:lnTo>
                    <a:lnTo>
                      <a:pt x="145" y="509"/>
                    </a:lnTo>
                    <a:lnTo>
                      <a:pt x="145" y="504"/>
                    </a:lnTo>
                    <a:lnTo>
                      <a:pt x="141" y="483"/>
                    </a:lnTo>
                    <a:lnTo>
                      <a:pt x="137" y="461"/>
                    </a:lnTo>
                    <a:lnTo>
                      <a:pt x="132" y="439"/>
                    </a:lnTo>
                    <a:lnTo>
                      <a:pt x="127" y="420"/>
                    </a:lnTo>
                    <a:lnTo>
                      <a:pt x="122" y="402"/>
                    </a:lnTo>
                    <a:lnTo>
                      <a:pt x="118" y="389"/>
                    </a:lnTo>
                    <a:lnTo>
                      <a:pt x="115" y="380"/>
                    </a:lnTo>
                    <a:lnTo>
                      <a:pt x="115" y="376"/>
                    </a:lnTo>
                    <a:lnTo>
                      <a:pt x="86" y="288"/>
                    </a:lnTo>
                    <a:lnTo>
                      <a:pt x="58" y="209"/>
                    </a:lnTo>
                    <a:lnTo>
                      <a:pt x="52" y="190"/>
                    </a:lnTo>
                    <a:lnTo>
                      <a:pt x="48" y="169"/>
                    </a:lnTo>
                    <a:lnTo>
                      <a:pt x="47" y="148"/>
                    </a:lnTo>
                    <a:lnTo>
                      <a:pt x="46" y="129"/>
                    </a:lnTo>
                    <a:lnTo>
                      <a:pt x="47" y="111"/>
                    </a:lnTo>
                    <a:lnTo>
                      <a:pt x="48" y="96"/>
                    </a:lnTo>
                    <a:lnTo>
                      <a:pt x="48" y="87"/>
                    </a:lnTo>
                    <a:lnTo>
                      <a:pt x="49" y="83"/>
                    </a:lnTo>
                    <a:lnTo>
                      <a:pt x="38" y="73"/>
                    </a:lnTo>
                    <a:lnTo>
                      <a:pt x="26" y="63"/>
                    </a:lnTo>
                    <a:lnTo>
                      <a:pt x="16" y="52"/>
                    </a:lnTo>
                    <a:lnTo>
                      <a:pt x="8" y="45"/>
                    </a:lnTo>
                    <a:lnTo>
                      <a:pt x="2" y="39"/>
                    </a:lnTo>
                    <a:lnTo>
                      <a:pt x="0" y="37"/>
                    </a:lnTo>
                    <a:lnTo>
                      <a:pt x="9" y="24"/>
                    </a:lnTo>
                    <a:lnTo>
                      <a:pt x="17" y="13"/>
                    </a:lnTo>
                    <a:lnTo>
                      <a:pt x="21" y="10"/>
                    </a:lnTo>
                    <a:lnTo>
                      <a:pt x="24" y="7"/>
                    </a:lnTo>
                    <a:lnTo>
                      <a:pt x="40" y="8"/>
                    </a:lnTo>
                    <a:lnTo>
                      <a:pt x="53" y="7"/>
                    </a:lnTo>
                    <a:lnTo>
                      <a:pt x="61" y="6"/>
                    </a:lnTo>
                    <a:lnTo>
                      <a:pt x="66" y="3"/>
                    </a:lnTo>
                    <a:lnTo>
                      <a:pt x="69" y="2"/>
                    </a:lnTo>
                    <a:lnTo>
                      <a:pt x="6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0"/>
              </a:p>
            </p:txBody>
          </p:sp>
        </p:grpSp>
        <p:grpSp>
          <p:nvGrpSpPr>
            <p:cNvPr id="15" name="Group 5">
              <a:extLst>
                <a:ext uri="{FF2B5EF4-FFF2-40B4-BE49-F238E27FC236}">
                  <a16:creationId xmlns="" xmlns:a16="http://schemas.microsoft.com/office/drawing/2014/main" id="{3307D9CA-CE15-49CD-A8E8-E138C562436C}"/>
                </a:ext>
              </a:extLst>
            </p:cNvPr>
            <p:cNvGrpSpPr/>
            <p:nvPr/>
          </p:nvGrpSpPr>
          <p:grpSpPr>
            <a:xfrm>
              <a:off x="911314" y="1822937"/>
              <a:ext cx="2306669" cy="1009826"/>
              <a:chOff x="911314" y="1822937"/>
              <a:chExt cx="2306669" cy="1009826"/>
            </a:xfrm>
            <a:grpFill/>
          </p:grpSpPr>
          <p:sp>
            <p:nvSpPr>
              <p:cNvPr id="17" name="Freeform 46">
                <a:extLst>
                  <a:ext uri="{FF2B5EF4-FFF2-40B4-BE49-F238E27FC236}">
                    <a16:creationId xmlns="" xmlns:a16="http://schemas.microsoft.com/office/drawing/2014/main" id="{7FF28752-CDA5-42D0-B58D-2BA55DD757D1}"/>
                  </a:ext>
                </a:extLst>
              </p:cNvPr>
              <p:cNvSpPr>
                <a:spLocks/>
              </p:cNvSpPr>
              <p:nvPr/>
            </p:nvSpPr>
            <p:spPr bwMode="auto">
              <a:xfrm>
                <a:off x="911314" y="2573932"/>
                <a:ext cx="184880" cy="258831"/>
              </a:xfrm>
              <a:custGeom>
                <a:avLst/>
                <a:gdLst>
                  <a:gd name="T0" fmla="*/ 115 w 149"/>
                  <a:gd name="T1" fmla="*/ 0 h 209"/>
                  <a:gd name="T2" fmla="*/ 128 w 149"/>
                  <a:gd name="T3" fmla="*/ 19 h 209"/>
                  <a:gd name="T4" fmla="*/ 137 w 149"/>
                  <a:gd name="T5" fmla="*/ 39 h 209"/>
                  <a:gd name="T6" fmla="*/ 142 w 149"/>
                  <a:gd name="T7" fmla="*/ 55 h 209"/>
                  <a:gd name="T8" fmla="*/ 146 w 149"/>
                  <a:gd name="T9" fmla="*/ 70 h 209"/>
                  <a:gd name="T10" fmla="*/ 147 w 149"/>
                  <a:gd name="T11" fmla="*/ 79 h 209"/>
                  <a:gd name="T12" fmla="*/ 149 w 149"/>
                  <a:gd name="T13" fmla="*/ 83 h 209"/>
                  <a:gd name="T14" fmla="*/ 146 w 149"/>
                  <a:gd name="T15" fmla="*/ 99 h 209"/>
                  <a:gd name="T16" fmla="*/ 142 w 149"/>
                  <a:gd name="T17" fmla="*/ 117 h 209"/>
                  <a:gd name="T18" fmla="*/ 138 w 149"/>
                  <a:gd name="T19" fmla="*/ 133 h 209"/>
                  <a:gd name="T20" fmla="*/ 133 w 149"/>
                  <a:gd name="T21" fmla="*/ 146 h 209"/>
                  <a:gd name="T22" fmla="*/ 131 w 149"/>
                  <a:gd name="T23" fmla="*/ 155 h 209"/>
                  <a:gd name="T24" fmla="*/ 129 w 149"/>
                  <a:gd name="T25" fmla="*/ 158 h 209"/>
                  <a:gd name="T26" fmla="*/ 118 w 149"/>
                  <a:gd name="T27" fmla="*/ 178 h 209"/>
                  <a:gd name="T28" fmla="*/ 107 w 149"/>
                  <a:gd name="T29" fmla="*/ 193 h 209"/>
                  <a:gd name="T30" fmla="*/ 97 w 149"/>
                  <a:gd name="T31" fmla="*/ 202 h 209"/>
                  <a:gd name="T32" fmla="*/ 88 w 149"/>
                  <a:gd name="T33" fmla="*/ 207 h 209"/>
                  <a:gd name="T34" fmla="*/ 79 w 149"/>
                  <a:gd name="T35" fmla="*/ 209 h 209"/>
                  <a:gd name="T36" fmla="*/ 72 w 149"/>
                  <a:gd name="T37" fmla="*/ 209 h 209"/>
                  <a:gd name="T38" fmla="*/ 67 w 149"/>
                  <a:gd name="T39" fmla="*/ 208 h 209"/>
                  <a:gd name="T40" fmla="*/ 66 w 149"/>
                  <a:gd name="T41" fmla="*/ 207 h 209"/>
                  <a:gd name="T42" fmla="*/ 42 w 149"/>
                  <a:gd name="T43" fmla="*/ 185 h 209"/>
                  <a:gd name="T44" fmla="*/ 26 w 149"/>
                  <a:gd name="T45" fmla="*/ 163 h 209"/>
                  <a:gd name="T46" fmla="*/ 14 w 149"/>
                  <a:gd name="T47" fmla="*/ 139 h 209"/>
                  <a:gd name="T48" fmla="*/ 8 w 149"/>
                  <a:gd name="T49" fmla="*/ 119 h 209"/>
                  <a:gd name="T50" fmla="*/ 4 w 149"/>
                  <a:gd name="T51" fmla="*/ 101 h 209"/>
                  <a:gd name="T52" fmla="*/ 4 w 149"/>
                  <a:gd name="T53" fmla="*/ 85 h 209"/>
                  <a:gd name="T54" fmla="*/ 4 w 149"/>
                  <a:gd name="T55" fmla="*/ 76 h 209"/>
                  <a:gd name="T56" fmla="*/ 4 w 149"/>
                  <a:gd name="T57" fmla="*/ 72 h 209"/>
                  <a:gd name="T58" fmla="*/ 0 w 149"/>
                  <a:gd name="T59" fmla="*/ 6 h 209"/>
                  <a:gd name="T60" fmla="*/ 6 w 149"/>
                  <a:gd name="T61" fmla="*/ 32 h 209"/>
                  <a:gd name="T62" fmla="*/ 13 w 149"/>
                  <a:gd name="T63" fmla="*/ 50 h 209"/>
                  <a:gd name="T64" fmla="*/ 19 w 149"/>
                  <a:gd name="T65" fmla="*/ 63 h 209"/>
                  <a:gd name="T66" fmla="*/ 26 w 149"/>
                  <a:gd name="T67" fmla="*/ 70 h 209"/>
                  <a:gd name="T68" fmla="*/ 31 w 149"/>
                  <a:gd name="T69" fmla="*/ 73 h 209"/>
                  <a:gd name="T70" fmla="*/ 35 w 149"/>
                  <a:gd name="T71" fmla="*/ 76 h 209"/>
                  <a:gd name="T72" fmla="*/ 36 w 149"/>
                  <a:gd name="T73" fmla="*/ 76 h 209"/>
                  <a:gd name="T74" fmla="*/ 36 w 149"/>
                  <a:gd name="T75" fmla="*/ 85 h 209"/>
                  <a:gd name="T76" fmla="*/ 42 w 149"/>
                  <a:gd name="T77" fmla="*/ 88 h 209"/>
                  <a:gd name="T78" fmla="*/ 52 w 149"/>
                  <a:gd name="T79" fmla="*/ 89 h 209"/>
                  <a:gd name="T80" fmla="*/ 62 w 149"/>
                  <a:gd name="T81" fmla="*/ 89 h 209"/>
                  <a:gd name="T82" fmla="*/ 70 w 149"/>
                  <a:gd name="T83" fmla="*/ 89 h 209"/>
                  <a:gd name="T84" fmla="*/ 72 w 149"/>
                  <a:gd name="T85" fmla="*/ 89 h 209"/>
                  <a:gd name="T86" fmla="*/ 88 w 149"/>
                  <a:gd name="T87" fmla="*/ 86 h 209"/>
                  <a:gd name="T88" fmla="*/ 98 w 149"/>
                  <a:gd name="T89" fmla="*/ 80 h 209"/>
                  <a:gd name="T90" fmla="*/ 107 w 149"/>
                  <a:gd name="T91" fmla="*/ 70 h 209"/>
                  <a:gd name="T92" fmla="*/ 112 w 149"/>
                  <a:gd name="T93" fmla="*/ 57 h 209"/>
                  <a:gd name="T94" fmla="*/ 115 w 149"/>
                  <a:gd name="T95" fmla="*/ 44 h 209"/>
                  <a:gd name="T96" fmla="*/ 116 w 149"/>
                  <a:gd name="T97" fmla="*/ 31 h 209"/>
                  <a:gd name="T98" fmla="*/ 116 w 149"/>
                  <a:gd name="T99" fmla="*/ 19 h 209"/>
                  <a:gd name="T100" fmla="*/ 116 w 149"/>
                  <a:gd name="T101" fmla="*/ 9 h 209"/>
                  <a:gd name="T102" fmla="*/ 116 w 149"/>
                  <a:gd name="T103" fmla="*/ 2 h 209"/>
                  <a:gd name="T104" fmla="*/ 115 w 149"/>
                  <a:gd name="T105"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209">
                    <a:moveTo>
                      <a:pt x="115" y="0"/>
                    </a:moveTo>
                    <a:lnTo>
                      <a:pt x="128" y="19"/>
                    </a:lnTo>
                    <a:lnTo>
                      <a:pt x="137" y="39"/>
                    </a:lnTo>
                    <a:lnTo>
                      <a:pt x="142" y="55"/>
                    </a:lnTo>
                    <a:lnTo>
                      <a:pt x="146" y="70"/>
                    </a:lnTo>
                    <a:lnTo>
                      <a:pt x="147" y="79"/>
                    </a:lnTo>
                    <a:lnTo>
                      <a:pt x="149" y="83"/>
                    </a:lnTo>
                    <a:lnTo>
                      <a:pt x="146" y="99"/>
                    </a:lnTo>
                    <a:lnTo>
                      <a:pt x="142" y="117"/>
                    </a:lnTo>
                    <a:lnTo>
                      <a:pt x="138" y="133"/>
                    </a:lnTo>
                    <a:lnTo>
                      <a:pt x="133" y="146"/>
                    </a:lnTo>
                    <a:lnTo>
                      <a:pt x="131" y="155"/>
                    </a:lnTo>
                    <a:lnTo>
                      <a:pt x="129" y="158"/>
                    </a:lnTo>
                    <a:lnTo>
                      <a:pt x="118" y="178"/>
                    </a:lnTo>
                    <a:lnTo>
                      <a:pt x="107" y="193"/>
                    </a:lnTo>
                    <a:lnTo>
                      <a:pt x="97" y="202"/>
                    </a:lnTo>
                    <a:lnTo>
                      <a:pt x="88" y="207"/>
                    </a:lnTo>
                    <a:lnTo>
                      <a:pt x="79" y="209"/>
                    </a:lnTo>
                    <a:lnTo>
                      <a:pt x="72" y="209"/>
                    </a:lnTo>
                    <a:lnTo>
                      <a:pt x="67" y="208"/>
                    </a:lnTo>
                    <a:lnTo>
                      <a:pt x="66" y="207"/>
                    </a:lnTo>
                    <a:lnTo>
                      <a:pt x="42" y="185"/>
                    </a:lnTo>
                    <a:lnTo>
                      <a:pt x="26" y="163"/>
                    </a:lnTo>
                    <a:lnTo>
                      <a:pt x="14" y="139"/>
                    </a:lnTo>
                    <a:lnTo>
                      <a:pt x="8" y="119"/>
                    </a:lnTo>
                    <a:lnTo>
                      <a:pt x="4" y="101"/>
                    </a:lnTo>
                    <a:lnTo>
                      <a:pt x="4" y="85"/>
                    </a:lnTo>
                    <a:lnTo>
                      <a:pt x="4" y="76"/>
                    </a:lnTo>
                    <a:lnTo>
                      <a:pt x="4" y="72"/>
                    </a:lnTo>
                    <a:lnTo>
                      <a:pt x="0" y="6"/>
                    </a:lnTo>
                    <a:lnTo>
                      <a:pt x="6" y="32"/>
                    </a:lnTo>
                    <a:lnTo>
                      <a:pt x="13" y="50"/>
                    </a:lnTo>
                    <a:lnTo>
                      <a:pt x="19" y="63"/>
                    </a:lnTo>
                    <a:lnTo>
                      <a:pt x="26" y="70"/>
                    </a:lnTo>
                    <a:lnTo>
                      <a:pt x="31" y="73"/>
                    </a:lnTo>
                    <a:lnTo>
                      <a:pt x="35" y="76"/>
                    </a:lnTo>
                    <a:lnTo>
                      <a:pt x="36" y="76"/>
                    </a:lnTo>
                    <a:lnTo>
                      <a:pt x="36" y="85"/>
                    </a:lnTo>
                    <a:lnTo>
                      <a:pt x="42" y="88"/>
                    </a:lnTo>
                    <a:lnTo>
                      <a:pt x="52" y="89"/>
                    </a:lnTo>
                    <a:lnTo>
                      <a:pt x="62" y="89"/>
                    </a:lnTo>
                    <a:lnTo>
                      <a:pt x="70" y="89"/>
                    </a:lnTo>
                    <a:lnTo>
                      <a:pt x="72" y="89"/>
                    </a:lnTo>
                    <a:lnTo>
                      <a:pt x="88" y="86"/>
                    </a:lnTo>
                    <a:lnTo>
                      <a:pt x="98" y="80"/>
                    </a:lnTo>
                    <a:lnTo>
                      <a:pt x="107" y="70"/>
                    </a:lnTo>
                    <a:lnTo>
                      <a:pt x="112" y="57"/>
                    </a:lnTo>
                    <a:lnTo>
                      <a:pt x="115" y="44"/>
                    </a:lnTo>
                    <a:lnTo>
                      <a:pt x="116" y="31"/>
                    </a:lnTo>
                    <a:lnTo>
                      <a:pt x="116" y="19"/>
                    </a:lnTo>
                    <a:lnTo>
                      <a:pt x="116" y="9"/>
                    </a:lnTo>
                    <a:lnTo>
                      <a:pt x="116" y="2"/>
                    </a:lnTo>
                    <a:lnTo>
                      <a:pt x="115"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sz="2700"/>
              </a:p>
            </p:txBody>
          </p:sp>
          <p:sp>
            <p:nvSpPr>
              <p:cNvPr id="18" name="Freeform 55">
                <a:extLst>
                  <a:ext uri="{FF2B5EF4-FFF2-40B4-BE49-F238E27FC236}">
                    <a16:creationId xmlns="" xmlns:a16="http://schemas.microsoft.com/office/drawing/2014/main" id="{FDC6A6BE-BF10-4298-8478-DCDAA8D378BE}"/>
                  </a:ext>
                </a:extLst>
              </p:cNvPr>
              <p:cNvSpPr>
                <a:spLocks/>
              </p:cNvSpPr>
              <p:nvPr/>
            </p:nvSpPr>
            <p:spPr bwMode="auto">
              <a:xfrm>
                <a:off x="3014447" y="1822937"/>
                <a:ext cx="203536" cy="186807"/>
              </a:xfrm>
              <a:custGeom>
                <a:avLst/>
                <a:gdLst>
                  <a:gd name="T0" fmla="*/ 11 w 145"/>
                  <a:gd name="T1" fmla="*/ 0 h 134"/>
                  <a:gd name="T2" fmla="*/ 30 w 145"/>
                  <a:gd name="T3" fmla="*/ 14 h 134"/>
                  <a:gd name="T4" fmla="*/ 51 w 145"/>
                  <a:gd name="T5" fmla="*/ 24 h 134"/>
                  <a:gd name="T6" fmla="*/ 71 w 145"/>
                  <a:gd name="T7" fmla="*/ 29 h 134"/>
                  <a:gd name="T8" fmla="*/ 92 w 145"/>
                  <a:gd name="T9" fmla="*/ 32 h 134"/>
                  <a:gd name="T10" fmla="*/ 110 w 145"/>
                  <a:gd name="T11" fmla="*/ 32 h 134"/>
                  <a:gd name="T12" fmla="*/ 126 w 145"/>
                  <a:gd name="T13" fmla="*/ 31 h 134"/>
                  <a:gd name="T14" fmla="*/ 135 w 145"/>
                  <a:gd name="T15" fmla="*/ 29 h 134"/>
                  <a:gd name="T16" fmla="*/ 139 w 145"/>
                  <a:gd name="T17" fmla="*/ 29 h 134"/>
                  <a:gd name="T18" fmla="*/ 138 w 145"/>
                  <a:gd name="T19" fmla="*/ 58 h 134"/>
                  <a:gd name="T20" fmla="*/ 139 w 145"/>
                  <a:gd name="T21" fmla="*/ 82 h 134"/>
                  <a:gd name="T22" fmla="*/ 141 w 145"/>
                  <a:gd name="T23" fmla="*/ 104 h 134"/>
                  <a:gd name="T24" fmla="*/ 143 w 145"/>
                  <a:gd name="T25" fmla="*/ 120 h 134"/>
                  <a:gd name="T26" fmla="*/ 145 w 145"/>
                  <a:gd name="T27" fmla="*/ 130 h 134"/>
                  <a:gd name="T28" fmla="*/ 145 w 145"/>
                  <a:gd name="T29" fmla="*/ 134 h 134"/>
                  <a:gd name="T30" fmla="*/ 106 w 145"/>
                  <a:gd name="T31" fmla="*/ 125 h 134"/>
                  <a:gd name="T32" fmla="*/ 75 w 145"/>
                  <a:gd name="T33" fmla="*/ 115 h 134"/>
                  <a:gd name="T34" fmla="*/ 51 w 145"/>
                  <a:gd name="T35" fmla="*/ 103 h 134"/>
                  <a:gd name="T36" fmla="*/ 33 w 145"/>
                  <a:gd name="T37" fmla="*/ 91 h 134"/>
                  <a:gd name="T38" fmla="*/ 20 w 145"/>
                  <a:gd name="T39" fmla="*/ 81 h 134"/>
                  <a:gd name="T40" fmla="*/ 11 w 145"/>
                  <a:gd name="T41" fmla="*/ 72 h 134"/>
                  <a:gd name="T42" fmla="*/ 4 w 145"/>
                  <a:gd name="T43" fmla="*/ 66 h 134"/>
                  <a:gd name="T44" fmla="*/ 2 w 145"/>
                  <a:gd name="T45" fmla="*/ 60 h 134"/>
                  <a:gd name="T46" fmla="*/ 0 w 145"/>
                  <a:gd name="T47" fmla="*/ 58 h 134"/>
                  <a:gd name="T48" fmla="*/ 11 w 145"/>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34">
                    <a:moveTo>
                      <a:pt x="11" y="0"/>
                    </a:moveTo>
                    <a:lnTo>
                      <a:pt x="30" y="14"/>
                    </a:lnTo>
                    <a:lnTo>
                      <a:pt x="51" y="24"/>
                    </a:lnTo>
                    <a:lnTo>
                      <a:pt x="71" y="29"/>
                    </a:lnTo>
                    <a:lnTo>
                      <a:pt x="92" y="32"/>
                    </a:lnTo>
                    <a:lnTo>
                      <a:pt x="110" y="32"/>
                    </a:lnTo>
                    <a:lnTo>
                      <a:pt x="126" y="31"/>
                    </a:lnTo>
                    <a:lnTo>
                      <a:pt x="135" y="29"/>
                    </a:lnTo>
                    <a:lnTo>
                      <a:pt x="139" y="29"/>
                    </a:lnTo>
                    <a:lnTo>
                      <a:pt x="138" y="58"/>
                    </a:lnTo>
                    <a:lnTo>
                      <a:pt x="139" y="82"/>
                    </a:lnTo>
                    <a:lnTo>
                      <a:pt x="141" y="104"/>
                    </a:lnTo>
                    <a:lnTo>
                      <a:pt x="143" y="120"/>
                    </a:lnTo>
                    <a:lnTo>
                      <a:pt x="145" y="130"/>
                    </a:lnTo>
                    <a:lnTo>
                      <a:pt x="145" y="134"/>
                    </a:lnTo>
                    <a:lnTo>
                      <a:pt x="106" y="125"/>
                    </a:lnTo>
                    <a:lnTo>
                      <a:pt x="75" y="115"/>
                    </a:lnTo>
                    <a:lnTo>
                      <a:pt x="51" y="103"/>
                    </a:lnTo>
                    <a:lnTo>
                      <a:pt x="33" y="91"/>
                    </a:lnTo>
                    <a:lnTo>
                      <a:pt x="20" y="81"/>
                    </a:lnTo>
                    <a:lnTo>
                      <a:pt x="11" y="72"/>
                    </a:lnTo>
                    <a:lnTo>
                      <a:pt x="4" y="66"/>
                    </a:lnTo>
                    <a:lnTo>
                      <a:pt x="2" y="60"/>
                    </a:lnTo>
                    <a:lnTo>
                      <a:pt x="0" y="58"/>
                    </a:lnTo>
                    <a:lnTo>
                      <a:pt x="11" y="0"/>
                    </a:lnTo>
                    <a:close/>
                  </a:path>
                </a:pathLst>
              </a:custGeom>
              <a:grpFill/>
              <a:ln>
                <a:noFill/>
              </a:ln>
            </p:spPr>
            <p:txBody>
              <a:bodyPr vert="horz" wrap="square" lIns="91440" tIns="45720" rIns="91440" bIns="45720" numCol="1" anchor="t" anchorCtr="0" compatLnSpc="1">
                <a:prstTxWarp prst="textNoShape">
                  <a:avLst/>
                </a:prstTxWarp>
              </a:bodyPr>
              <a:lstStyle/>
              <a:p>
                <a:endParaRPr lang="ko-KR" altLang="en-US" sz="2700"/>
              </a:p>
            </p:txBody>
          </p:sp>
        </p:grpSp>
      </p:grpSp>
    </p:spTree>
    <p:extLst>
      <p:ext uri="{BB962C8B-B14F-4D97-AF65-F5344CB8AC3E}">
        <p14:creationId xmlns="" xmlns:p14="http://schemas.microsoft.com/office/powerpoint/2010/main" val="1555418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tech-5090539_1920.jpg"/>
          <p:cNvPicPr>
            <a:picLocks noChangeAspect="1"/>
          </p:cNvPicPr>
          <p:nvPr/>
        </p:nvPicPr>
        <p:blipFill>
          <a:blip r:embed="rId3"/>
          <a:stretch>
            <a:fillRect/>
          </a:stretch>
        </p:blipFill>
        <p:spPr>
          <a:xfrm>
            <a:off x="1" y="1428750"/>
            <a:ext cx="12192000" cy="5429250"/>
          </a:xfrm>
          <a:prstGeom prst="rect">
            <a:avLst/>
          </a:prstGeom>
        </p:spPr>
      </p:pic>
      <p:sp>
        <p:nvSpPr>
          <p:cNvPr id="5" name="Footer Placeholder 7">
            <a:extLst>
              <a:ext uri="{FF2B5EF4-FFF2-40B4-BE49-F238E27FC236}">
                <a16:creationId xmlns="" xmlns:a16="http://schemas.microsoft.com/office/drawing/2014/main" id="{24498130-DE51-4EBE-A2CB-48F814172197}"/>
              </a:ext>
            </a:extLst>
          </p:cNvPr>
          <p:cNvSpPr>
            <a:spLocks noGrp="1"/>
          </p:cNvSpPr>
          <p:nvPr/>
        </p:nvSpPr>
        <p:spPr>
          <a:xfrm>
            <a:off x="0" y="6115367"/>
            <a:ext cx="11877413"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latin typeface="+mj-lt"/>
            </a:endParaRPr>
          </a:p>
        </p:txBody>
      </p:sp>
      <p:sp>
        <p:nvSpPr>
          <p:cNvPr id="2" name="Slide Number Placeholder 1">
            <a:extLst>
              <a:ext uri="{FF2B5EF4-FFF2-40B4-BE49-F238E27FC236}">
                <a16:creationId xmlns="" xmlns:a16="http://schemas.microsoft.com/office/drawing/2014/main" id="{7E1FD372-9235-419E-9843-C5753522B77F}"/>
              </a:ext>
            </a:extLst>
          </p:cNvPr>
          <p:cNvSpPr>
            <a:spLocks noGrp="1"/>
          </p:cNvSpPr>
          <p:nvPr>
            <p:ph type="sldNum" sz="quarter" idx="12"/>
          </p:nvPr>
        </p:nvSpPr>
        <p:spPr>
          <a:xfrm>
            <a:off x="4724399" y="6415035"/>
            <a:ext cx="2743200" cy="365125"/>
          </a:xfrm>
        </p:spPr>
        <p:txBody>
          <a:bodyPr/>
          <a:lstStyle/>
          <a:p>
            <a:pPr algn="ctr"/>
            <a:r>
              <a:rPr lang="en-US" b="1" dirty="0">
                <a:solidFill>
                  <a:schemeClr val="accent5">
                    <a:lumMod val="75000"/>
                  </a:schemeClr>
                </a:solidFill>
              </a:rPr>
              <a:t>www.poca.ro</a:t>
            </a:r>
          </a:p>
        </p:txBody>
      </p:sp>
      <p:pic>
        <p:nvPicPr>
          <p:cNvPr id="1026" name="Picture 2" descr="Header color">
            <a:extLst>
              <a:ext uri="{FF2B5EF4-FFF2-40B4-BE49-F238E27FC236}">
                <a16:creationId xmlns="" xmlns:a16="http://schemas.microsoft.com/office/drawing/2014/main" id="{ACA54E0C-AD33-4688-8E8B-55F4A7CB58E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240939" y="260402"/>
            <a:ext cx="9395534" cy="10068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6ED7BAD6-42D7-48A2-8B63-5A85F8141333}"/>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449525" y="6115367"/>
            <a:ext cx="9292949" cy="536310"/>
          </a:xfrm>
          <a:prstGeom prst="rect">
            <a:avLst/>
          </a:prstGeom>
        </p:spPr>
      </p:pic>
      <p:sp>
        <p:nvSpPr>
          <p:cNvPr id="8" name="Text Box 4"/>
          <p:cNvSpPr txBox="1">
            <a:spLocks noChangeArrowheads="1"/>
          </p:cNvSpPr>
          <p:nvPr/>
        </p:nvSpPr>
        <p:spPr bwMode="auto">
          <a:xfrm>
            <a:off x="9119359" y="6309900"/>
            <a:ext cx="2722543" cy="433387"/>
          </a:xfrm>
          <a:prstGeom prst="rect">
            <a:avLst/>
          </a:prstGeom>
          <a:noFill/>
          <a:ln w="9525">
            <a:noFill/>
            <a:round/>
            <a:headEnd/>
            <a:tailEnd/>
          </a:ln>
        </p:spPr>
        <p:txBody>
          <a:bodyPr lIns="0" tIns="0" rIns="0" bIns="0"/>
          <a:lstStyle/>
          <a:p>
            <a:pP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ro-RO" sz="1400" dirty="0">
              <a:solidFill>
                <a:srgbClr val="000000"/>
              </a:solidFill>
              <a:latin typeface="Calibri" pitchFamily="32" charset="0"/>
            </a:endParaRPr>
          </a:p>
          <a:p>
            <a:pPr algn="r">
              <a:lnSpc>
                <a:spcPct val="102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ro-RO" sz="1400" dirty="0" smtClean="0">
                <a:solidFill>
                  <a:srgbClr val="000000"/>
                </a:solidFill>
                <a:latin typeface="Calibri" pitchFamily="32" charset="0"/>
                <a:hlinkClick r:id="rId6"/>
              </a:rPr>
              <a:t>Prezentare SIPOCA 739 SPV/PORTAL</a:t>
            </a:r>
            <a:endParaRPr lang="ro-RO" sz="1400" dirty="0">
              <a:solidFill>
                <a:srgbClr val="000000"/>
              </a:solidFill>
              <a:latin typeface="Calibri" pitchFamily="32" charset="0"/>
              <a:hlinkClick r:id="rId6"/>
            </a:endParaRPr>
          </a:p>
        </p:txBody>
      </p:sp>
      <p:sp>
        <p:nvSpPr>
          <p:cNvPr id="31" name="Rectangle 30"/>
          <p:cNvSpPr/>
          <p:nvPr/>
        </p:nvSpPr>
        <p:spPr>
          <a:xfrm>
            <a:off x="3605645" y="4233007"/>
            <a:ext cx="2581649" cy="153456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solidFill>
                <a:schemeClr val="bg1"/>
              </a:solidFill>
              <a:latin typeface="Trebuchet MS" panose="020B0603020202020204" pitchFamily="34" charset="0"/>
            </a:endParaRPr>
          </a:p>
        </p:txBody>
      </p:sp>
      <p:sp>
        <p:nvSpPr>
          <p:cNvPr id="14" name="Rectangle 13"/>
          <p:cNvSpPr/>
          <p:nvPr/>
        </p:nvSpPr>
        <p:spPr>
          <a:xfrm>
            <a:off x="819119" y="3557580"/>
            <a:ext cx="10534681" cy="830997"/>
          </a:xfrm>
          <a:prstGeom prst="rect">
            <a:avLst/>
          </a:prstGeom>
        </p:spPr>
        <p:txBody>
          <a:bodyPr wrap="square">
            <a:spAutoFit/>
          </a:bodyPr>
          <a:lstStyle/>
          <a:p>
            <a:pPr algn="ctr"/>
            <a:r>
              <a:rPr lang="ro-RO" altLang="en-US" sz="4800" b="1" dirty="0" smtClean="0">
                <a:solidFill>
                  <a:schemeClr val="bg1"/>
                </a:solidFill>
              </a:rPr>
              <a:t>Ceea ce creăm astăzi este pentru viitor!</a:t>
            </a:r>
            <a:endParaRPr lang="ro-RO" sz="4800" b="1" dirty="0">
              <a:solidFill>
                <a:schemeClr val="bg1"/>
              </a:solidFill>
            </a:endParaRPr>
          </a:p>
        </p:txBody>
      </p:sp>
    </p:spTree>
    <p:extLst>
      <p:ext uri="{BB962C8B-B14F-4D97-AF65-F5344CB8AC3E}">
        <p14:creationId xmlns="" xmlns:p14="http://schemas.microsoft.com/office/powerpoint/2010/main" val="1555418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3634</TotalTime>
  <Words>547</Words>
  <Application>Microsoft Office PowerPoint</Application>
  <PresentationFormat>Custom</PresentationFormat>
  <Paragraphs>75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diana.joita</dc:creator>
  <cp:lastModifiedBy>74608387</cp:lastModifiedBy>
  <cp:revision>421</cp:revision>
  <cp:lastPrinted>2019-11-27T11:49:42Z</cp:lastPrinted>
  <dcterms:created xsi:type="dcterms:W3CDTF">2017-10-26T08:06:17Z</dcterms:created>
  <dcterms:modified xsi:type="dcterms:W3CDTF">2021-02-02T11:18:41Z</dcterms:modified>
</cp:coreProperties>
</file>