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333399"/>
    <a:srgbClr val="000066"/>
    <a:srgbClr val="0066CC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6000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37412" y="1183341"/>
            <a:ext cx="10189391" cy="3550024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COMUNICAT DE PRES</a:t>
            </a:r>
            <a:r>
              <a:rPr lang="ro-RO" sz="2400" dirty="0" smtClean="0"/>
              <a:t>Ă</a:t>
            </a:r>
            <a:endParaRPr lang="en-US" sz="2400" dirty="0" smtClean="0"/>
          </a:p>
          <a:p>
            <a:pPr algn="ctr"/>
            <a:endParaRPr lang="ro-RO" sz="1200" dirty="0" smtClean="0"/>
          </a:p>
          <a:p>
            <a:pPr algn="just"/>
            <a:r>
              <a:rPr lang="ro-RO" sz="1600" b="1" dirty="0" smtClean="0"/>
              <a:t>Denumirea proiectului</a:t>
            </a:r>
            <a:r>
              <a:rPr lang="en-US" sz="1600" dirty="0" smtClean="0"/>
              <a:t>: </a:t>
            </a:r>
            <a:r>
              <a:rPr lang="en-US" sz="1600" dirty="0" err="1" smtClean="0"/>
              <a:t>Dezvoltarea</a:t>
            </a:r>
            <a:r>
              <a:rPr lang="en-US" sz="1600" dirty="0" smtClean="0"/>
              <a:t> </a:t>
            </a:r>
            <a:r>
              <a:rPr lang="en-US" sz="1600" dirty="0" err="1"/>
              <a:t>serviciilor</a:t>
            </a:r>
            <a:r>
              <a:rPr lang="en-US" sz="1600" dirty="0"/>
              <a:t> la </a:t>
            </a:r>
            <a:r>
              <a:rPr lang="en-US" sz="1600" dirty="0" err="1"/>
              <a:t>distanță</a:t>
            </a:r>
            <a:r>
              <a:rPr lang="en-US" sz="1600" dirty="0"/>
              <a:t> (</a:t>
            </a:r>
            <a:r>
              <a:rPr lang="en-US" sz="1600" dirty="0" err="1"/>
              <a:t>electronice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telefonice</a:t>
            </a:r>
            <a:r>
              <a:rPr lang="en-US" sz="1600" dirty="0"/>
              <a:t>) </a:t>
            </a:r>
            <a:r>
              <a:rPr lang="en-US" sz="1600" dirty="0" err="1"/>
              <a:t>actuale</a:t>
            </a:r>
            <a:r>
              <a:rPr lang="en-US" sz="1600" dirty="0"/>
              <a:t>,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noi</a:t>
            </a:r>
            <a:r>
              <a:rPr lang="en-US" sz="1600" dirty="0"/>
              <a:t> </a:t>
            </a:r>
            <a:r>
              <a:rPr lang="en-US" sz="1600" dirty="0" err="1"/>
              <a:t>funcționalități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/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crearea</a:t>
            </a:r>
            <a:r>
              <a:rPr lang="en-US" sz="1600" dirty="0"/>
              <a:t> de </a:t>
            </a:r>
            <a:r>
              <a:rPr lang="en-US" sz="1600" dirty="0" err="1"/>
              <a:t>servicii</a:t>
            </a:r>
            <a:r>
              <a:rPr lang="en-US" sz="1600" dirty="0"/>
              <a:t> </a:t>
            </a:r>
            <a:r>
              <a:rPr lang="en-US" sz="1600" dirty="0" err="1" smtClean="0"/>
              <a:t>noi</a:t>
            </a:r>
            <a:r>
              <a:rPr lang="en-US" sz="1600" dirty="0" smtClean="0"/>
              <a:t> – E-services ANAF</a:t>
            </a:r>
          </a:p>
          <a:p>
            <a:r>
              <a:rPr lang="en-US" sz="1600" dirty="0" smtClean="0"/>
              <a:t>Lot </a:t>
            </a:r>
            <a:r>
              <a:rPr lang="en-US" sz="1600" dirty="0"/>
              <a:t>1 –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de tip agent </a:t>
            </a:r>
            <a:r>
              <a:rPr lang="en-US" sz="1600" dirty="0" err="1"/>
              <a:t>conversațional</a:t>
            </a:r>
            <a:r>
              <a:rPr lang="en-US" sz="1600" dirty="0"/>
              <a:t> – </a:t>
            </a:r>
            <a:r>
              <a:rPr lang="en-US" sz="1600" dirty="0" smtClean="0"/>
              <a:t>Chabot </a:t>
            </a:r>
            <a:endParaRPr lang="ro-RO" sz="1600" dirty="0" smtClean="0"/>
          </a:p>
          <a:p>
            <a:r>
              <a:rPr lang="ro-RO" sz="1600" b="1" dirty="0" smtClean="0"/>
              <a:t>Numele beneficiarului</a:t>
            </a:r>
            <a:r>
              <a:rPr lang="en-US" sz="1600" dirty="0" smtClean="0"/>
              <a:t>: </a:t>
            </a:r>
            <a:r>
              <a:rPr lang="en-US" sz="1600" dirty="0" err="1" smtClean="0"/>
              <a:t>Ministerul</a:t>
            </a:r>
            <a:r>
              <a:rPr lang="en-US" sz="1600" dirty="0" smtClean="0"/>
              <a:t> </a:t>
            </a:r>
            <a:r>
              <a:rPr lang="ro-RO" sz="1600" dirty="0" smtClean="0"/>
              <a:t>Finanțelor</a:t>
            </a:r>
            <a:endParaRPr lang="ro-RO" sz="1600" dirty="0" smtClean="0"/>
          </a:p>
          <a:p>
            <a:r>
              <a:rPr lang="ro-RO" sz="1600" b="1" dirty="0" smtClean="0"/>
              <a:t>Obiectivele proiectului</a:t>
            </a:r>
            <a:r>
              <a:rPr lang="en-US" sz="1600" dirty="0"/>
              <a:t>:</a:t>
            </a:r>
            <a:endParaRPr lang="ro-RO" sz="16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dirty="0" err="1"/>
              <a:t>F</a:t>
            </a:r>
            <a:r>
              <a:rPr lang="en-US" sz="1600" dirty="0" err="1" smtClean="0"/>
              <a:t>urnizarea</a:t>
            </a:r>
            <a:r>
              <a:rPr lang="en-US" sz="1600" dirty="0" smtClean="0"/>
              <a:t> </a:t>
            </a:r>
            <a:r>
              <a:rPr lang="en-US" sz="1600" dirty="0"/>
              <a:t>de </a:t>
            </a:r>
            <a:r>
              <a:rPr lang="en-US" sz="1600" dirty="0" err="1"/>
              <a:t>produse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prestarea</a:t>
            </a:r>
            <a:r>
              <a:rPr lang="en-US" sz="1600" dirty="0"/>
              <a:t> de </a:t>
            </a:r>
            <a:r>
              <a:rPr lang="en-US" sz="1600" dirty="0" err="1"/>
              <a:t>servicii</a:t>
            </a:r>
            <a:r>
              <a:rPr lang="en-US" sz="1600" dirty="0"/>
              <a:t> </a:t>
            </a:r>
            <a:r>
              <a:rPr lang="en-US" sz="1600" dirty="0" err="1"/>
              <a:t>asociate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 smtClean="0"/>
              <a:t>Dezvoltarea</a:t>
            </a:r>
            <a:r>
              <a:rPr lang="en-US" sz="1600" dirty="0" smtClean="0"/>
              <a:t> </a:t>
            </a:r>
            <a:r>
              <a:rPr lang="en-US" sz="1600" dirty="0" err="1"/>
              <a:t>serviciilor</a:t>
            </a:r>
            <a:r>
              <a:rPr lang="en-US" sz="1600" dirty="0"/>
              <a:t> la </a:t>
            </a:r>
            <a:r>
              <a:rPr lang="en-US" sz="1600" dirty="0" err="1"/>
              <a:t>distanță</a:t>
            </a:r>
            <a:r>
              <a:rPr lang="en-US" sz="1600" dirty="0"/>
              <a:t> (</a:t>
            </a:r>
            <a:r>
              <a:rPr lang="en-US" sz="1600" dirty="0" err="1"/>
              <a:t>electronice</a:t>
            </a:r>
            <a:r>
              <a:rPr lang="en-US" sz="1600" dirty="0"/>
              <a:t> 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telefonice</a:t>
            </a:r>
            <a:r>
              <a:rPr lang="en-US" sz="1600" dirty="0"/>
              <a:t>) </a:t>
            </a:r>
            <a:r>
              <a:rPr lang="en-US" sz="1600" dirty="0" err="1"/>
              <a:t>actuale</a:t>
            </a:r>
            <a:r>
              <a:rPr lang="en-US" sz="1600" dirty="0"/>
              <a:t>, </a:t>
            </a:r>
            <a:r>
              <a:rPr lang="en-US" sz="1600" dirty="0" err="1"/>
              <a:t>prin</a:t>
            </a:r>
            <a:r>
              <a:rPr lang="en-US" sz="1600" dirty="0"/>
              <a:t> </a:t>
            </a:r>
            <a:r>
              <a:rPr lang="en-US" sz="1600" dirty="0" err="1"/>
              <a:t>noi</a:t>
            </a:r>
            <a:r>
              <a:rPr lang="en-US" sz="1600" dirty="0"/>
              <a:t> </a:t>
            </a:r>
            <a:r>
              <a:rPr lang="en-US" sz="1600" dirty="0" err="1"/>
              <a:t>funcționalități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/</a:t>
            </a:r>
            <a:r>
              <a:rPr lang="en-US" sz="1600" dirty="0" err="1"/>
              <a:t>sau</a:t>
            </a:r>
            <a:r>
              <a:rPr lang="en-US" sz="1600" dirty="0"/>
              <a:t> </a:t>
            </a:r>
            <a:r>
              <a:rPr lang="en-US" sz="1600" dirty="0" err="1"/>
              <a:t>crearea</a:t>
            </a:r>
            <a:r>
              <a:rPr lang="en-US" sz="1600" dirty="0"/>
              <a:t> de </a:t>
            </a:r>
            <a:r>
              <a:rPr lang="en-US" sz="1600" dirty="0" err="1"/>
              <a:t>servicii</a:t>
            </a:r>
            <a:r>
              <a:rPr lang="en-US" sz="1600" dirty="0"/>
              <a:t> </a:t>
            </a:r>
            <a:r>
              <a:rPr lang="en-US" sz="1600" dirty="0" err="1"/>
              <a:t>noi</a:t>
            </a:r>
            <a:r>
              <a:rPr lang="en-US" sz="1600" dirty="0"/>
              <a:t> – e-Services ANAF </a:t>
            </a:r>
            <a:r>
              <a:rPr lang="en-US" sz="1600" dirty="0" smtClean="0"/>
              <a:t>– </a:t>
            </a:r>
            <a:r>
              <a:rPr lang="en-US" sz="1600" dirty="0" err="1" smtClean="0"/>
              <a:t>Lotul</a:t>
            </a:r>
            <a:r>
              <a:rPr lang="en-US" sz="1600" dirty="0" smtClean="0"/>
              <a:t> </a:t>
            </a:r>
            <a:r>
              <a:rPr lang="en-US" sz="1600" dirty="0" err="1" smtClean="0"/>
              <a:t>nr</a:t>
            </a:r>
            <a:r>
              <a:rPr lang="en-US" sz="1600" dirty="0" smtClean="0"/>
              <a:t>. 1 -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de tip </a:t>
            </a:r>
            <a:r>
              <a:rPr lang="en-US" sz="1600" dirty="0"/>
              <a:t>agent </a:t>
            </a:r>
            <a:r>
              <a:rPr lang="en-US" sz="1600" dirty="0" err="1"/>
              <a:t>conversațional</a:t>
            </a:r>
            <a:r>
              <a:rPr lang="en-US" sz="1600" dirty="0"/>
              <a:t> – </a:t>
            </a:r>
            <a:r>
              <a:rPr lang="en-US" sz="1600" dirty="0" err="1"/>
              <a:t>C</a:t>
            </a:r>
            <a:r>
              <a:rPr lang="en-US" sz="1600" dirty="0" err="1" smtClean="0"/>
              <a:t>hatbot</a:t>
            </a:r>
            <a:r>
              <a:rPr lang="en-US" sz="1600" dirty="0" smtClean="0"/>
              <a:t> </a:t>
            </a:r>
            <a:endParaRPr lang="ro-RO" sz="1600" dirty="0" smtClean="0"/>
          </a:p>
          <a:p>
            <a:r>
              <a:rPr lang="ro-RO" sz="1600" b="1" dirty="0" smtClean="0"/>
              <a:t>Valoarea totală a proiectului, inclusiv </a:t>
            </a:r>
            <a:r>
              <a:rPr lang="ro-RO" sz="1600" b="1" dirty="0" smtClean="0"/>
              <a:t>finanțarea</a:t>
            </a:r>
            <a:r>
              <a:rPr lang="en-US" sz="1600" b="1" dirty="0" smtClean="0"/>
              <a:t> PNRR</a:t>
            </a:r>
            <a:r>
              <a:rPr lang="en-US" sz="1600" dirty="0" smtClean="0"/>
              <a:t>: </a:t>
            </a:r>
            <a:r>
              <a:rPr lang="en-US" sz="1600" dirty="0" smtClean="0"/>
              <a:t>1.990.560,00 </a:t>
            </a:r>
            <a:r>
              <a:rPr lang="en-US" sz="1600" dirty="0" smtClean="0"/>
              <a:t>lei f</a:t>
            </a:r>
            <a:r>
              <a:rPr lang="ro-RO" sz="1600" dirty="0" err="1" smtClean="0"/>
              <a:t>ără</a:t>
            </a:r>
            <a:r>
              <a:rPr lang="ro-RO" sz="1600" dirty="0" smtClean="0"/>
              <a:t> TVA</a:t>
            </a:r>
            <a:endParaRPr lang="ro-RO" sz="1600" dirty="0" smtClean="0"/>
          </a:p>
          <a:p>
            <a:r>
              <a:rPr lang="ro-RO" sz="1600" b="1" dirty="0" smtClean="0"/>
              <a:t>Data începerii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28.04.2025</a:t>
            </a:r>
          </a:p>
          <a:p>
            <a:r>
              <a:rPr lang="ro-RO" sz="1600" b="1" dirty="0" smtClean="0"/>
              <a:t>Data finalizării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 28.12.2025</a:t>
            </a:r>
          </a:p>
          <a:p>
            <a:r>
              <a:rPr lang="ro-RO" sz="1600" dirty="0" smtClean="0"/>
              <a:t>Reforma 1, Investiția 1, Jalon 216</a:t>
            </a:r>
            <a:endParaRPr lang="ro-RO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123</Words>
  <Application>Microsoft Office PowerPoint</Application>
  <PresentationFormat>Particularizare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Prezentare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ANA-MARIA VÂŞCEA</dc:creator>
  <cp:keywords/>
  <dc:description>generated using python-pptx</dc:description>
  <cp:lastModifiedBy>LAURA-MIHAELA CONSTANDA</cp:lastModifiedBy>
  <cp:revision>15</cp:revision>
  <dcterms:created xsi:type="dcterms:W3CDTF">2013-01-27T09:14:16Z</dcterms:created>
  <dcterms:modified xsi:type="dcterms:W3CDTF">2025-05-29T08:54:00Z</dcterms:modified>
  <cp:category/>
</cp:coreProperties>
</file>